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7010400" cy="9296400"/>
  <p:embeddedFontLst>
    <p:embeddedFont>
      <p:font typeface="Geist"/>
      <p:regular r:id="rId35"/>
      <p:bold r:id="rId36"/>
    </p:embeddedFont>
    <p:embeddedFont>
      <p:font typeface="Barlow Medium"/>
      <p:regular r:id="rId37"/>
      <p:bold r:id="rId38"/>
      <p:italic r:id="rId39"/>
      <p:boldItalic r:id="rId40"/>
    </p:embeddedFont>
    <p:embeddedFont>
      <p:font typeface="Barlow SemiBold"/>
      <p:regular r:id="rId41"/>
      <p:bold r:id="rId42"/>
      <p:italic r:id="rId43"/>
      <p:boldItalic r:id="rId44"/>
    </p:embeddedFont>
    <p:embeddedFont>
      <p:font typeface="Barlow"/>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9" roundtripDataSignature="AMtx7mhJHUSoKg4Lfs8qEyU6Wjh5/JsK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Medium-boldItalic.fntdata"/><Relationship Id="rId42" Type="http://schemas.openxmlformats.org/officeDocument/2006/relationships/font" Target="fonts/BarlowSemiBold-bold.fntdata"/><Relationship Id="rId41" Type="http://schemas.openxmlformats.org/officeDocument/2006/relationships/font" Target="fonts/BarlowSemiBold-regular.fntdata"/><Relationship Id="rId44" Type="http://schemas.openxmlformats.org/officeDocument/2006/relationships/font" Target="fonts/BarlowSemiBold-boldItalic.fntdata"/><Relationship Id="rId43" Type="http://schemas.openxmlformats.org/officeDocument/2006/relationships/font" Target="fonts/BarlowSemiBold-italic.fntdata"/><Relationship Id="rId46" Type="http://schemas.openxmlformats.org/officeDocument/2006/relationships/font" Target="fonts/Barlow-bold.fntdata"/><Relationship Id="rId45" Type="http://schemas.openxmlformats.org/officeDocument/2006/relationships/font" Target="fonts/Barlow-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Barlow-boldItalic.fntdata"/><Relationship Id="rId47" Type="http://schemas.openxmlformats.org/officeDocument/2006/relationships/font" Target="fonts/Barlow-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font" Target="fonts/Geist-regular.fntdata"/><Relationship Id="rId34" Type="http://schemas.openxmlformats.org/officeDocument/2006/relationships/slide" Target="slides/slide30.xml"/><Relationship Id="rId37" Type="http://schemas.openxmlformats.org/officeDocument/2006/relationships/font" Target="fonts/BarlowMedium-regular.fntdata"/><Relationship Id="rId36" Type="http://schemas.openxmlformats.org/officeDocument/2006/relationships/font" Target="fonts/Geist-bold.fntdata"/><Relationship Id="rId39" Type="http://schemas.openxmlformats.org/officeDocument/2006/relationships/font" Target="fonts/BarlowMedium-italic.fntdata"/><Relationship Id="rId38" Type="http://schemas.openxmlformats.org/officeDocument/2006/relationships/font" Target="fonts/BarlowMedium-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0.png"/></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701040" y="4415790"/>
            <a:ext cx="5608320" cy="4183380"/>
          </a:xfrm>
          <a:prstGeom prst="rect">
            <a:avLst/>
          </a:prstGeom>
          <a:noFill/>
          <a:ln>
            <a:noFill/>
          </a:ln>
        </p:spPr>
        <p:txBody>
          <a:bodyPr anchorCtr="0" anchor="t" bIns="46575" lIns="93175" spcFirstLastPara="1" rIns="93175" wrap="square" tIns="46575">
            <a:noAutofit/>
          </a:bodyPr>
          <a:lstStyle>
            <a:lvl1pPr indent="-285750" lvl="0" marL="457200" marR="0" rtl="0" algn="l">
              <a:spcBef>
                <a:spcPts val="0"/>
              </a:spcBef>
              <a:spcAft>
                <a:spcPts val="0"/>
              </a:spcAft>
              <a:buClr>
                <a:schemeClr val="dk2"/>
              </a:buClr>
              <a:buSzPts val="900"/>
              <a:buFont typeface="Noto Sans Symbols"/>
              <a:buChar char="►"/>
              <a:defRPr b="0" i="0" sz="1200" u="none" cap="none" strike="noStrike">
                <a:solidFill>
                  <a:srgbClr val="7F7F7F"/>
                </a:solidFill>
                <a:latin typeface="Barlow"/>
                <a:ea typeface="Barlow"/>
                <a:cs typeface="Barlow"/>
                <a:sym typeface="Barlow"/>
              </a:defRPr>
            </a:lvl1pPr>
            <a:lvl2pPr indent="-304800" lvl="1" marL="914400" marR="0" rtl="0" algn="l">
              <a:spcBef>
                <a:spcPts val="0"/>
              </a:spcBef>
              <a:spcAft>
                <a:spcPts val="0"/>
              </a:spcAft>
              <a:buClr>
                <a:schemeClr val="dk2"/>
              </a:buClr>
              <a:buSzPts val="1200"/>
              <a:buFont typeface="Noto Sans Symbols"/>
              <a:buChar char="▪"/>
              <a:defRPr b="0" i="0" sz="1200" u="none" cap="none" strike="noStrike">
                <a:solidFill>
                  <a:srgbClr val="7F7F7F"/>
                </a:solidFill>
                <a:latin typeface="Barlow"/>
                <a:ea typeface="Barlow"/>
                <a:cs typeface="Barlow"/>
                <a:sym typeface="Barlow"/>
              </a:defRPr>
            </a:lvl2pPr>
            <a:lvl3pPr indent="-304800" lvl="2" marL="1371600" marR="0" rtl="0" algn="l">
              <a:spcBef>
                <a:spcPts val="0"/>
              </a:spcBef>
              <a:spcAft>
                <a:spcPts val="0"/>
              </a:spcAft>
              <a:buClr>
                <a:schemeClr val="dk2"/>
              </a:buClr>
              <a:buSzPts val="1200"/>
              <a:buFont typeface="Noto Sans Symbols"/>
              <a:buChar char="▪"/>
              <a:defRPr b="0" i="0" sz="1200" u="none" cap="none" strike="noStrike">
                <a:solidFill>
                  <a:srgbClr val="7F7F7F"/>
                </a:solidFill>
                <a:latin typeface="Barlow"/>
                <a:ea typeface="Barlow"/>
                <a:cs typeface="Barlow"/>
                <a:sym typeface="Barlow"/>
              </a:defRPr>
            </a:lvl3pPr>
            <a:lvl4pPr indent="-304800" lvl="3" marL="1828800" marR="0" rtl="0" algn="l">
              <a:spcBef>
                <a:spcPts val="0"/>
              </a:spcBef>
              <a:spcAft>
                <a:spcPts val="0"/>
              </a:spcAft>
              <a:buClr>
                <a:schemeClr val="dk2"/>
              </a:buClr>
              <a:buSzPts val="1200"/>
              <a:buFont typeface="Noto Sans Symbols"/>
              <a:buChar char="▪"/>
              <a:defRPr b="0" i="0" sz="1200" u="none" cap="none" strike="noStrike">
                <a:solidFill>
                  <a:srgbClr val="7F7F7F"/>
                </a:solidFill>
                <a:latin typeface="Barlow"/>
                <a:ea typeface="Barlow"/>
                <a:cs typeface="Barlow"/>
                <a:sym typeface="Barlow"/>
              </a:defRPr>
            </a:lvl4pPr>
            <a:lvl5pPr indent="-304800" lvl="4" marL="2286000" marR="0" rtl="0" algn="l">
              <a:spcBef>
                <a:spcPts val="0"/>
              </a:spcBef>
              <a:spcAft>
                <a:spcPts val="0"/>
              </a:spcAft>
              <a:buClr>
                <a:schemeClr val="dk2"/>
              </a:buClr>
              <a:buSzPts val="1200"/>
              <a:buFont typeface="Noto Sans Symbols"/>
              <a:buChar char="▪"/>
              <a:defRPr b="0" i="0" sz="1200" u="none" cap="none" strike="noStrike">
                <a:solidFill>
                  <a:srgbClr val="7F7F7F"/>
                </a:solidFill>
                <a:latin typeface="Barlow"/>
                <a:ea typeface="Barlow"/>
                <a:cs typeface="Barlow"/>
                <a:sym typeface="Barlow"/>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1" type="ftr"/>
          </p:nvPr>
        </p:nvSpPr>
        <p:spPr>
          <a:xfrm>
            <a:off x="0" y="8829967"/>
            <a:ext cx="3037840" cy="464820"/>
          </a:xfrm>
          <a:prstGeom prst="rect">
            <a:avLst/>
          </a:prstGeom>
          <a:noFill/>
          <a:ln>
            <a:noFill/>
          </a:ln>
        </p:spPr>
        <p:txBody>
          <a:bodyPr anchorCtr="0" anchor="ctr" bIns="46575" lIns="93175" spcFirstLastPara="1" rIns="93175" wrap="square" tIns="46575">
            <a:noAutofit/>
          </a:bodyPr>
          <a:lstStyle>
            <a:lvl1pPr lvl="0" marR="0" rtl="0" algn="l">
              <a:spcBef>
                <a:spcPts val="0"/>
              </a:spcBef>
              <a:spcAft>
                <a:spcPts val="0"/>
              </a:spcAft>
              <a:buSzPts val="1400"/>
              <a:buNone/>
              <a:defRPr b="0" i="0" sz="1000" u="none" cap="none" strike="noStrike">
                <a:solidFill>
                  <a:schemeClr val="dk1"/>
                </a:solidFill>
                <a:latin typeface="Barlow"/>
                <a:ea typeface="Barlow"/>
                <a:cs typeface="Barlow"/>
                <a:sym typeface="Barlow"/>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2" type="sldNum"/>
          </p:nvPr>
        </p:nvSpPr>
        <p:spPr>
          <a:xfrm>
            <a:off x="6309360" y="8829967"/>
            <a:ext cx="699418" cy="464820"/>
          </a:xfrm>
          <a:prstGeom prst="rect">
            <a:avLst/>
          </a:prstGeom>
          <a:noFill/>
          <a:ln>
            <a:noFill/>
          </a:ln>
        </p:spPr>
        <p:txBody>
          <a:bodyPr anchorCtr="0" anchor="ctr" bIns="46575" lIns="93175" spcFirstLastPara="1" rIns="93175" wrap="square" tIns="46575">
            <a:noAutofit/>
          </a:bodyPr>
          <a:lstStyle/>
          <a:p>
            <a:pPr indent="0" lvl="0" marL="0" marR="0" rtl="0" algn="r">
              <a:spcBef>
                <a:spcPts val="0"/>
              </a:spcBef>
              <a:spcAft>
                <a:spcPts val="0"/>
              </a:spcAft>
              <a:buNone/>
            </a:pPr>
            <a:fld id="{00000000-1234-1234-1234-123412341234}" type="slidenum">
              <a:rPr b="0" i="0" lang="en-US" sz="1000" u="none" cap="none" strike="noStrike">
                <a:solidFill>
                  <a:srgbClr val="7F7F7F"/>
                </a:solidFill>
                <a:latin typeface="Barlow"/>
                <a:ea typeface="Barlow"/>
                <a:cs typeface="Barlow"/>
                <a:sym typeface="Barlow"/>
              </a:rPr>
              <a:t>‹#›</a:t>
            </a:fld>
            <a:endParaRPr b="0" i="0" sz="1000" u="none" cap="none" strike="noStrike">
              <a:solidFill>
                <a:srgbClr val="7F7F7F"/>
              </a:solidFill>
              <a:latin typeface="Barlow"/>
              <a:ea typeface="Barlow"/>
              <a:cs typeface="Barlow"/>
              <a:sym typeface="Barlow"/>
            </a:endParaRPr>
          </a:p>
        </p:txBody>
      </p:sp>
      <p:sp>
        <p:nvSpPr>
          <p:cNvPr id="7" name="Google Shape;7;n"/>
          <p:cNvSpPr/>
          <p:nvPr/>
        </p:nvSpPr>
        <p:spPr>
          <a:xfrm>
            <a:off x="3037839" y="8829967"/>
            <a:ext cx="3271521" cy="46482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A5A5A5"/>
              </a:buClr>
              <a:buSzPts val="1000"/>
              <a:buFont typeface="Barlow"/>
              <a:buNone/>
            </a:pPr>
            <a:r>
              <a:rPr b="0" i="0" lang="en-US" sz="1000" u="none" cap="none" strike="noStrike">
                <a:solidFill>
                  <a:srgbClr val="A5A5A5"/>
                </a:solidFill>
                <a:latin typeface="Barlow"/>
                <a:ea typeface="Barlow"/>
                <a:cs typeface="Barlow"/>
                <a:sym typeface="Barlow"/>
              </a:rPr>
              <a:t>Analog Devices Confidential Information</a:t>
            </a:r>
            <a:endParaRPr/>
          </a:p>
        </p:txBody>
      </p:sp>
      <p:sp>
        <p:nvSpPr>
          <p:cNvPr id="8" name="Google Shape;8;n"/>
          <p:cNvSpPr txBox="1"/>
          <p:nvPr>
            <p:ph idx="3" type="hdr"/>
          </p:nvPr>
        </p:nvSpPr>
        <p:spPr>
          <a:xfrm>
            <a:off x="1676234" y="108612"/>
            <a:ext cx="4282113" cy="464820"/>
          </a:xfrm>
          <a:prstGeom prst="rect">
            <a:avLst/>
          </a:prstGeom>
          <a:noFill/>
          <a:ln>
            <a:noFill/>
          </a:ln>
        </p:spPr>
        <p:txBody>
          <a:bodyPr anchorCtr="0" anchor="t" bIns="0" lIns="93175" spcFirstLastPara="1" rIns="93175" wrap="square" tIns="0">
            <a:noAutofit/>
          </a:bodyPr>
          <a:lstStyle>
            <a:lvl1pPr lvl="0" marR="0" rtl="0" algn="l">
              <a:spcBef>
                <a:spcPts val="0"/>
              </a:spcBef>
              <a:spcAft>
                <a:spcPts val="0"/>
              </a:spcAft>
              <a:buSzPts val="1400"/>
              <a:buNone/>
              <a:defRPr b="0" i="0" sz="1200" u="none" cap="none" strike="noStrike">
                <a:solidFill>
                  <a:schemeClr val="dk1"/>
                </a:solidFill>
                <a:latin typeface="Barlow"/>
                <a:ea typeface="Barlow"/>
                <a:cs typeface="Barlow"/>
                <a:sym typeface="Barlow"/>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n"/>
          <p:cNvSpPr txBox="1"/>
          <p:nvPr>
            <p:ph idx="10" type="dt"/>
          </p:nvPr>
        </p:nvSpPr>
        <p:spPr>
          <a:xfrm>
            <a:off x="6056670" y="108612"/>
            <a:ext cx="952107" cy="464820"/>
          </a:xfrm>
          <a:prstGeom prst="rect">
            <a:avLst/>
          </a:prstGeom>
          <a:noFill/>
          <a:ln>
            <a:noFill/>
          </a:ln>
        </p:spPr>
        <p:txBody>
          <a:bodyPr anchorCtr="0" anchor="t" bIns="0" lIns="93175" spcFirstLastPara="1" rIns="93175" wrap="square" tIns="0">
            <a:noAutofit/>
          </a:bodyPr>
          <a:lstStyle>
            <a:lvl1pPr lvl="0" marR="0" rtl="0" algn="r">
              <a:spcBef>
                <a:spcPts val="0"/>
              </a:spcBef>
              <a:spcAft>
                <a:spcPts val="0"/>
              </a:spcAft>
              <a:buSzPts val="1400"/>
              <a:buNone/>
              <a:defRPr b="0" i="0" sz="1200" u="none" cap="none" strike="noStrike">
                <a:solidFill>
                  <a:schemeClr val="dk1"/>
                </a:solidFill>
                <a:latin typeface="Barlow"/>
                <a:ea typeface="Barlow"/>
                <a:cs typeface="Barlow"/>
                <a:sym typeface="Barlow"/>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id="10" name="Google Shape;10;n"/>
          <p:cNvPicPr preferRelativeResize="0"/>
          <p:nvPr/>
        </p:nvPicPr>
        <p:blipFill rotWithShape="1">
          <a:blip r:embed="rId2">
            <a:alphaModFix/>
          </a:blip>
          <a:srcRect b="0" l="0" r="0" t="0"/>
          <a:stretch/>
        </p:blipFill>
        <p:spPr>
          <a:xfrm>
            <a:off x="99551" y="108612"/>
            <a:ext cx="1323726" cy="535440"/>
          </a:xfrm>
          <a:prstGeom prst="rect">
            <a:avLst/>
          </a:prstGeom>
          <a:noFill/>
          <a:ln>
            <a:noFill/>
          </a:ln>
        </p:spPr>
      </p:pic>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beeb96191_0_96: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beeb96191_0_96: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43" name="Google Shape;243;g32beeb96191_0_96: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2beeb96191_0_112: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2beeb96191_0_112: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53" name="Google Shape;253;g32beeb96191_0_112: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7: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62" name="Google Shape;262;p7: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2beeb96191_0_135: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2beeb96191_0_135: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72" name="Google Shape;272;g32beeb96191_0_135: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9: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83" name="Google Shape;283;p9: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92" name="Google Shape;292;p10: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1: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01" name="Google Shape;301;p11: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2: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11" name="Google Shape;311;p12: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bf40ea7de_0_3: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bf40ea7de_0_3: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20" name="Google Shape;320;g32bf40ea7de_0_3: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334aef285e_5_17: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334aef285e_5_1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31" name="Google Shape;331;g3334aef285e_5_17: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bf40ea7de_0_114: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bf40ea7de_0_114: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67" name="Google Shape;167;g32bf40ea7de_0_114: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34aef285e_5_27: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34aef285e_5_2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41" name="Google Shape;341;g3334aef285e_5_27: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34aef285e_5_35: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34aef285e_5_35: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50" name="Google Shape;350;g3334aef285e_5_35: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334aef285e_5_44: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334aef285e_5_44: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59" name="Google Shape;359;g3334aef285e_5_44: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2bf40ea7de_0_18: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2bf40ea7de_0_18: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69" name="Google Shape;369;g32bf40ea7de_0_18: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bf40ea7de_0_39: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bf40ea7de_0_39: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80" name="Google Shape;380;g32bf40ea7de_0_39: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2bf40ea7de_0_53: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2bf40ea7de_0_53: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390" name="Google Shape;390;g32bf40ea7de_0_53: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2bf40ea7de_0_66: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2bf40ea7de_0_66: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01" name="Google Shape;401;g32bf40ea7de_0_66: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2bf40ea7de_0_76: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2bf40ea7de_0_76: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09" name="Google Shape;409;g32bf40ea7de_0_76: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bf40ea7de_0_96: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2bf40ea7de_0_96: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17" name="Google Shape;417;g32bf40ea7de_0_96: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2bf40ea7de_0_105: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2bf40ea7de_0_105: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25" name="Google Shape;425;g32bf40ea7de_0_105: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beeb96191_0_17: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beeb96191_0_1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77" name="Google Shape;177;g32beeb96191_0_17: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3: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432" name="Google Shape;432;p13: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beeb96191_0_37: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beeb96191_0_3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88" name="Google Shape;188;g32beeb96191_0_37: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beeb96191_0_7: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2beeb96191_0_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199" name="Google Shape;199;g32beeb96191_0_7: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beeb96191_0_57: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beeb96191_0_57: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07" name="Google Shape;207;g32beeb96191_0_57: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16" name="Google Shape;216;p4: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5:notes"/>
          <p:cNvSpPr txBox="1"/>
          <p:nvPr>
            <p:ph idx="1" type="body"/>
          </p:nvPr>
        </p:nvSpPr>
        <p:spPr>
          <a:xfrm>
            <a:off x="701040" y="4415790"/>
            <a:ext cx="5608320" cy="418338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26" name="Google Shape;226;p5:notes"/>
          <p:cNvSpPr/>
          <p:nvPr>
            <p:ph idx="2" type="sldImg"/>
          </p:nvPr>
        </p:nvSpPr>
        <p:spPr>
          <a:xfrm>
            <a:off x="406400" y="814897"/>
            <a:ext cx="61976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beeb96191_0_83:notes"/>
          <p:cNvSpPr/>
          <p:nvPr>
            <p:ph idx="2" type="sldImg"/>
          </p:nvPr>
        </p:nvSpPr>
        <p:spPr>
          <a:xfrm>
            <a:off x="406400" y="814897"/>
            <a:ext cx="6197700" cy="34863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2beeb96191_0_83:notes"/>
          <p:cNvSpPr txBox="1"/>
          <p:nvPr>
            <p:ph idx="1" type="body"/>
          </p:nvPr>
        </p:nvSpPr>
        <p:spPr>
          <a:xfrm>
            <a:off x="701040" y="4415790"/>
            <a:ext cx="5608200" cy="4183500"/>
          </a:xfrm>
          <a:prstGeom prst="rect">
            <a:avLst/>
          </a:prstGeom>
        </p:spPr>
        <p:txBody>
          <a:bodyPr anchorCtr="0" anchor="t" bIns="46575" lIns="93175" spcFirstLastPara="1" rIns="93175" wrap="square" tIns="46575">
            <a:noAutofit/>
          </a:bodyPr>
          <a:lstStyle/>
          <a:p>
            <a:pPr indent="0" lvl="0" marL="0" rtl="0" algn="l">
              <a:spcBef>
                <a:spcPts val="0"/>
              </a:spcBef>
              <a:spcAft>
                <a:spcPts val="0"/>
              </a:spcAft>
              <a:buNone/>
            </a:pPr>
            <a:r>
              <a:t/>
            </a:r>
            <a:endParaRPr/>
          </a:p>
        </p:txBody>
      </p:sp>
      <p:sp>
        <p:nvSpPr>
          <p:cNvPr id="234" name="Google Shape;234;g32beeb96191_0_83:notes"/>
          <p:cNvSpPr txBox="1"/>
          <p:nvPr>
            <p:ph idx="12" type="sldNum"/>
          </p:nvPr>
        </p:nvSpPr>
        <p:spPr>
          <a:xfrm>
            <a:off x="6309360" y="8829967"/>
            <a:ext cx="699300" cy="464700"/>
          </a:xfrm>
          <a:prstGeom prst="rect">
            <a:avLst/>
          </a:prstGeom>
        </p:spPr>
        <p:txBody>
          <a:bodyPr anchorCtr="0" anchor="ctr" bIns="46575" lIns="93175" spcFirstLastPara="1" rIns="93175" wrap="square" tIns="4657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www.analog.com/en/index.html" TargetMode="External"/><Relationship Id="rId4" Type="http://schemas.openxmlformats.org/officeDocument/2006/relationships/hyperlink" Target="https://www.analog.com/en/index.html" TargetMode="External"/><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hyperlink" Target="https://www.analog.com/en/index.html" TargetMode="External"/><Relationship Id="rId4" Type="http://schemas.openxmlformats.org/officeDocument/2006/relationships/hyperlink" Target="https://www.analog.com/en/index.html" TargetMode="External"/><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hyperlink" Target="https://www.analog.com/en/index.html" TargetMode="External"/><Relationship Id="rId4" Type="http://schemas.openxmlformats.org/officeDocument/2006/relationships/hyperlink" Target="https://www.analog.com/en/index.html" TargetMode="External"/><Relationship Id="rId5"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Image" showMasterSp="0">
  <p:cSld name="Cover with Image">
    <p:bg>
      <p:bgPr>
        <a:solidFill>
          <a:schemeClr val="lt1"/>
        </a:solidFill>
      </p:bgPr>
    </p:bg>
    <p:spTree>
      <p:nvGrpSpPr>
        <p:cNvPr id="17" name="Shape 17"/>
        <p:cNvGrpSpPr/>
        <p:nvPr/>
      </p:nvGrpSpPr>
      <p:grpSpPr>
        <a:xfrm>
          <a:off x="0" y="0"/>
          <a:ext cx="0" cy="0"/>
          <a:chOff x="0" y="0"/>
          <a:chExt cx="0" cy="0"/>
        </a:xfrm>
      </p:grpSpPr>
      <p:pic>
        <p:nvPicPr>
          <p:cNvPr id="18" name="Google Shape;18;p15"/>
          <p:cNvPicPr preferRelativeResize="0"/>
          <p:nvPr/>
        </p:nvPicPr>
        <p:blipFill rotWithShape="1">
          <a:blip r:embed="rId2">
            <a:alphaModFix/>
          </a:blip>
          <a:srcRect b="0" l="0" r="0" t="0"/>
          <a:stretch/>
        </p:blipFill>
        <p:spPr>
          <a:xfrm>
            <a:off x="0" y="0"/>
            <a:ext cx="12192000" cy="6858000"/>
          </a:xfrm>
          <a:prstGeom prst="rect">
            <a:avLst/>
          </a:prstGeom>
          <a:noFill/>
          <a:ln>
            <a:noFill/>
          </a:ln>
        </p:spPr>
      </p:pic>
      <p:grpSp>
        <p:nvGrpSpPr>
          <p:cNvPr id="19" name="Google Shape;19;p15"/>
          <p:cNvGrpSpPr/>
          <p:nvPr/>
        </p:nvGrpSpPr>
        <p:grpSpPr>
          <a:xfrm>
            <a:off x="0" y="0"/>
            <a:ext cx="7617658" cy="6862572"/>
            <a:chOff x="1" y="-4572"/>
            <a:chExt cx="7617658" cy="6862572"/>
          </a:xfrm>
        </p:grpSpPr>
        <p:sp>
          <p:nvSpPr>
            <p:cNvPr id="20" name="Google Shape;20;p15"/>
            <p:cNvSpPr/>
            <p:nvPr/>
          </p:nvSpPr>
          <p:spPr>
            <a:xfrm>
              <a:off x="104172" y="205255"/>
              <a:ext cx="7513487" cy="6652745"/>
            </a:xfrm>
            <a:custGeom>
              <a:rect b="b" l="l" r="r" t="t"/>
              <a:pathLst>
                <a:path extrusionOk="0" h="6643886" w="7513487">
                  <a:moveTo>
                    <a:pt x="0" y="0"/>
                  </a:moveTo>
                  <a:lnTo>
                    <a:pt x="1541566" y="0"/>
                  </a:lnTo>
                  <a:lnTo>
                    <a:pt x="7513487" y="3417425"/>
                  </a:lnTo>
                  <a:lnTo>
                    <a:pt x="1859925" y="6638374"/>
                  </a:lnTo>
                  <a:lnTo>
                    <a:pt x="0" y="6643886"/>
                  </a:lnTo>
                  <a:lnTo>
                    <a:pt x="0"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sp>
          <p:nvSpPr>
            <p:cNvPr id="21" name="Google Shape;21;p15"/>
            <p:cNvSpPr/>
            <p:nvPr/>
          </p:nvSpPr>
          <p:spPr>
            <a:xfrm>
              <a:off x="1" y="-4572"/>
              <a:ext cx="7513487" cy="6862572"/>
            </a:xfrm>
            <a:custGeom>
              <a:rect b="b" l="l" r="r" t="t"/>
              <a:pathLst>
                <a:path extrusionOk="0" h="6858000" w="7513487">
                  <a:moveTo>
                    <a:pt x="0" y="0"/>
                  </a:moveTo>
                  <a:lnTo>
                    <a:pt x="1541566" y="0"/>
                  </a:lnTo>
                  <a:lnTo>
                    <a:pt x="7513487" y="3417425"/>
                  </a:lnTo>
                  <a:lnTo>
                    <a:pt x="1501110"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grpSp>
      <p:sp>
        <p:nvSpPr>
          <p:cNvPr id="22" name="Google Shape;22;p15">
            <a:hlinkClick r:id="rId3"/>
          </p:cNvPr>
          <p:cNvSpPr txBox="1"/>
          <p:nvPr/>
        </p:nvSpPr>
        <p:spPr>
          <a:xfrm>
            <a:off x="432854" y="6204857"/>
            <a:ext cx="949632" cy="20682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1E4056"/>
              </a:buClr>
              <a:buSzPts val="1050"/>
              <a:buFont typeface="Barlow"/>
              <a:buNone/>
            </a:pPr>
            <a:r>
              <a:rPr b="0" i="0" lang="en-US" sz="1400" u="none" cap="none" strike="noStrike">
                <a:solidFill>
                  <a:srgbClr val="6BC7EC"/>
                </a:solidFill>
                <a:latin typeface="Barlow Medium"/>
                <a:ea typeface="Barlow Medium"/>
                <a:cs typeface="Barlow Medium"/>
                <a:sym typeface="Barlow Medium"/>
              </a:rPr>
              <a:t>analog.com</a:t>
            </a:r>
            <a:endParaRPr b="0" i="0" sz="1400" u="none" cap="none" strike="noStrike">
              <a:solidFill>
                <a:srgbClr val="6BC7EC"/>
              </a:solidFill>
              <a:latin typeface="Barlow Medium"/>
              <a:ea typeface="Barlow Medium"/>
              <a:cs typeface="Barlow Medium"/>
              <a:sym typeface="Barlow Medium"/>
            </a:endParaRPr>
          </a:p>
        </p:txBody>
      </p:sp>
      <p:pic>
        <p:nvPicPr>
          <p:cNvPr id="23" name="Google Shape;23;p15">
            <a:hlinkClick r:id="rId4"/>
          </p:cNvPr>
          <p:cNvPicPr preferRelativeResize="0"/>
          <p:nvPr/>
        </p:nvPicPr>
        <p:blipFill rotWithShape="1">
          <a:blip r:embed="rId5">
            <a:alphaModFix/>
          </a:blip>
          <a:srcRect b="0" l="0" r="0" t="0"/>
          <a:stretch/>
        </p:blipFill>
        <p:spPr>
          <a:xfrm>
            <a:off x="444980" y="904240"/>
            <a:ext cx="1584784" cy="450000"/>
          </a:xfrm>
          <a:prstGeom prst="rect">
            <a:avLst/>
          </a:prstGeom>
          <a:noFill/>
          <a:ln>
            <a:noFill/>
          </a:ln>
        </p:spPr>
      </p:pic>
      <p:sp>
        <p:nvSpPr>
          <p:cNvPr id="24" name="Google Shape;24;p15"/>
          <p:cNvSpPr txBox="1"/>
          <p:nvPr>
            <p:ph idx="1" type="body"/>
          </p:nvPr>
        </p:nvSpPr>
        <p:spPr>
          <a:xfrm>
            <a:off x="434293" y="4667812"/>
            <a:ext cx="3600000" cy="27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1800"/>
              <a:buFont typeface="Barlow Medium"/>
              <a:buNone/>
              <a:defRPr b="1" i="0" sz="2000">
                <a:solidFill>
                  <a:srgbClr val="6BC7EC"/>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25" name="Google Shape;25;p15"/>
          <p:cNvSpPr txBox="1"/>
          <p:nvPr>
            <p:ph idx="2" type="body"/>
          </p:nvPr>
        </p:nvSpPr>
        <p:spPr>
          <a:xfrm>
            <a:off x="434293" y="4963932"/>
            <a:ext cx="2880000" cy="3903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080"/>
              <a:buFont typeface="Barlow Medium"/>
              <a:buNone/>
              <a:defRPr b="0" i="0" sz="1200">
                <a:solidFill>
                  <a:schemeClr val="lt1"/>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26" name="Google Shape;26;p15"/>
          <p:cNvSpPr txBox="1"/>
          <p:nvPr>
            <p:ph idx="3" type="body"/>
          </p:nvPr>
        </p:nvSpPr>
        <p:spPr>
          <a:xfrm>
            <a:off x="434403" y="2448560"/>
            <a:ext cx="5040000" cy="1979006"/>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3960"/>
              <a:buFont typeface="Barlow Medium"/>
              <a:buNone/>
              <a:defRPr b="0" i="0" sz="4400">
                <a:solidFill>
                  <a:schemeClr val="lt1"/>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with Pattern" showMasterSp="0">
  <p:cSld name="Section Slide with Pattern">
    <p:bg>
      <p:bgPr>
        <a:blipFill>
          <a:blip r:embed="rId2">
            <a:alphaModFix/>
          </a:blip>
          <a:stretch>
            <a:fillRect/>
          </a:stretch>
        </a:blipFill>
      </p:bgPr>
    </p:bg>
    <p:spTree>
      <p:nvGrpSpPr>
        <p:cNvPr id="77" name="Shape 77"/>
        <p:cNvGrpSpPr/>
        <p:nvPr/>
      </p:nvGrpSpPr>
      <p:grpSpPr>
        <a:xfrm>
          <a:off x="0" y="0"/>
          <a:ext cx="0" cy="0"/>
          <a:chOff x="0" y="0"/>
          <a:chExt cx="0" cy="0"/>
        </a:xfrm>
      </p:grpSpPr>
      <p:grpSp>
        <p:nvGrpSpPr>
          <p:cNvPr id="78" name="Google Shape;78;p24"/>
          <p:cNvGrpSpPr/>
          <p:nvPr/>
        </p:nvGrpSpPr>
        <p:grpSpPr>
          <a:xfrm>
            <a:off x="0" y="0"/>
            <a:ext cx="7617658" cy="6862572"/>
            <a:chOff x="1" y="-4572"/>
            <a:chExt cx="7617658" cy="6862572"/>
          </a:xfrm>
        </p:grpSpPr>
        <p:sp>
          <p:nvSpPr>
            <p:cNvPr id="79" name="Google Shape;79;p24"/>
            <p:cNvSpPr/>
            <p:nvPr/>
          </p:nvSpPr>
          <p:spPr>
            <a:xfrm>
              <a:off x="104172" y="205255"/>
              <a:ext cx="7513487" cy="6652745"/>
            </a:xfrm>
            <a:custGeom>
              <a:rect b="b" l="l" r="r" t="t"/>
              <a:pathLst>
                <a:path extrusionOk="0" h="6643886" w="7513487">
                  <a:moveTo>
                    <a:pt x="0" y="0"/>
                  </a:moveTo>
                  <a:lnTo>
                    <a:pt x="1541566" y="0"/>
                  </a:lnTo>
                  <a:lnTo>
                    <a:pt x="7513487" y="3417425"/>
                  </a:lnTo>
                  <a:lnTo>
                    <a:pt x="1859925" y="6638374"/>
                  </a:lnTo>
                  <a:lnTo>
                    <a:pt x="0" y="6643886"/>
                  </a:lnTo>
                  <a:lnTo>
                    <a:pt x="0"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sp>
          <p:nvSpPr>
            <p:cNvPr id="80" name="Google Shape;80;p24"/>
            <p:cNvSpPr/>
            <p:nvPr/>
          </p:nvSpPr>
          <p:spPr>
            <a:xfrm>
              <a:off x="1" y="-4572"/>
              <a:ext cx="7513487" cy="6862572"/>
            </a:xfrm>
            <a:custGeom>
              <a:rect b="b" l="l" r="r" t="t"/>
              <a:pathLst>
                <a:path extrusionOk="0" h="6858000" w="7513487">
                  <a:moveTo>
                    <a:pt x="0" y="0"/>
                  </a:moveTo>
                  <a:lnTo>
                    <a:pt x="1541566" y="0"/>
                  </a:lnTo>
                  <a:lnTo>
                    <a:pt x="7513487" y="3417425"/>
                  </a:lnTo>
                  <a:lnTo>
                    <a:pt x="1501110"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grpSp>
      <p:sp>
        <p:nvSpPr>
          <p:cNvPr id="81" name="Google Shape;81;p24"/>
          <p:cNvSpPr txBox="1"/>
          <p:nvPr>
            <p:ph idx="1" type="body"/>
          </p:nvPr>
        </p:nvSpPr>
        <p:spPr>
          <a:xfrm>
            <a:off x="434403" y="2448560"/>
            <a:ext cx="5040000" cy="1979006"/>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3960"/>
              <a:buFont typeface="Barlow Medium"/>
              <a:buNone/>
              <a:defRPr b="0" i="0" sz="4400">
                <a:solidFill>
                  <a:schemeClr val="lt1"/>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p:cSld name="Two Column Content">
    <p:bg>
      <p:bgPr>
        <a:solidFill>
          <a:schemeClr val="lt1"/>
        </a:solidFill>
      </p:bgPr>
    </p:bg>
    <p:spTree>
      <p:nvGrpSpPr>
        <p:cNvPr id="82" name="Shape 82"/>
        <p:cNvGrpSpPr/>
        <p:nvPr/>
      </p:nvGrpSpPr>
      <p:grpSpPr>
        <a:xfrm>
          <a:off x="0" y="0"/>
          <a:ext cx="0" cy="0"/>
          <a:chOff x="0" y="0"/>
          <a:chExt cx="0" cy="0"/>
        </a:xfrm>
      </p:grpSpPr>
      <p:sp>
        <p:nvSpPr>
          <p:cNvPr id="83" name="Google Shape;83;p25"/>
          <p:cNvSpPr txBox="1"/>
          <p:nvPr>
            <p:ph idx="1" type="body"/>
          </p:nvPr>
        </p:nvSpPr>
        <p:spPr>
          <a:xfrm>
            <a:off x="417600" y="1364400"/>
            <a:ext cx="5486400" cy="5094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84" name="Google Shape;84;p25"/>
          <p:cNvSpPr txBox="1"/>
          <p:nvPr>
            <p:ph idx="2" type="body"/>
          </p:nvPr>
        </p:nvSpPr>
        <p:spPr>
          <a:xfrm>
            <a:off x="6294293" y="1364400"/>
            <a:ext cx="5486400" cy="5094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85" name="Google Shape;85;p25"/>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11532815" y="6615458"/>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87" name="Google Shape;87;p25"/>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b="0" i="0" sz="3200">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Sub Header">
  <p:cSld name="Title and Content with Sub Header">
    <p:bg>
      <p:bgPr>
        <a:solidFill>
          <a:schemeClr val="lt1"/>
        </a:solidFill>
      </p:bgPr>
    </p:bg>
    <p:spTree>
      <p:nvGrpSpPr>
        <p:cNvPr id="88" name="Shape 88"/>
        <p:cNvGrpSpPr/>
        <p:nvPr/>
      </p:nvGrpSpPr>
      <p:grpSpPr>
        <a:xfrm>
          <a:off x="0" y="0"/>
          <a:ext cx="0" cy="0"/>
          <a:chOff x="0" y="0"/>
          <a:chExt cx="0" cy="0"/>
        </a:xfrm>
      </p:grpSpPr>
      <p:sp>
        <p:nvSpPr>
          <p:cNvPr id="89" name="Google Shape;89;p26"/>
          <p:cNvSpPr txBox="1"/>
          <p:nvPr>
            <p:ph idx="1" type="body"/>
          </p:nvPr>
        </p:nvSpPr>
        <p:spPr>
          <a:xfrm>
            <a:off x="417600" y="1364400"/>
            <a:ext cx="11344500" cy="27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SemiBold"/>
              <a:buNone/>
              <a:defRPr b="0" i="0" sz="1800" cap="none">
                <a:solidFill>
                  <a:srgbClr val="717587"/>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90" name="Google Shape;90;p26"/>
          <p:cNvSpPr txBox="1"/>
          <p:nvPr>
            <p:ph idx="2" type="body"/>
          </p:nvPr>
        </p:nvSpPr>
        <p:spPr>
          <a:xfrm>
            <a:off x="417600" y="1922400"/>
            <a:ext cx="11358000" cy="4525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91" name="Google Shape;91;p26"/>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93" name="Google Shape;93;p26"/>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b="0" i="0" sz="3200">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Sub Header Two Column">
  <p:cSld name="Content with Sub Header Two Column">
    <p:bg>
      <p:bgPr>
        <a:solidFill>
          <a:schemeClr val="lt1"/>
        </a:solidFill>
      </p:bgPr>
    </p:bg>
    <p:spTree>
      <p:nvGrpSpPr>
        <p:cNvPr id="94" name="Shape 94"/>
        <p:cNvGrpSpPr/>
        <p:nvPr/>
      </p:nvGrpSpPr>
      <p:grpSpPr>
        <a:xfrm>
          <a:off x="0" y="0"/>
          <a:ext cx="0" cy="0"/>
          <a:chOff x="0" y="0"/>
          <a:chExt cx="0" cy="0"/>
        </a:xfrm>
      </p:grpSpPr>
      <p:sp>
        <p:nvSpPr>
          <p:cNvPr id="95" name="Google Shape;95;p27"/>
          <p:cNvSpPr txBox="1"/>
          <p:nvPr>
            <p:ph idx="1" type="body"/>
          </p:nvPr>
        </p:nvSpPr>
        <p:spPr>
          <a:xfrm>
            <a:off x="6287100" y="1362881"/>
            <a:ext cx="5486400" cy="2736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SemiBold"/>
              <a:buNone/>
              <a:defRPr b="0" i="0" sz="1800" cap="none">
                <a:solidFill>
                  <a:srgbClr val="717587"/>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96" name="Google Shape;96;p27"/>
          <p:cNvSpPr txBox="1"/>
          <p:nvPr>
            <p:ph idx="2" type="body"/>
          </p:nvPr>
        </p:nvSpPr>
        <p:spPr>
          <a:xfrm>
            <a:off x="417599" y="1362881"/>
            <a:ext cx="5486400" cy="2736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SemiBold"/>
              <a:buNone/>
              <a:defRPr b="0" i="0" sz="1800" cap="none">
                <a:solidFill>
                  <a:srgbClr val="717587"/>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97" name="Google Shape;97;p27"/>
          <p:cNvSpPr txBox="1"/>
          <p:nvPr>
            <p:ph idx="3" type="body"/>
          </p:nvPr>
        </p:nvSpPr>
        <p:spPr>
          <a:xfrm>
            <a:off x="417600" y="1921564"/>
            <a:ext cx="5486399" cy="4525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98" name="Google Shape;98;p27"/>
          <p:cNvSpPr txBox="1"/>
          <p:nvPr>
            <p:ph idx="4" type="body"/>
          </p:nvPr>
        </p:nvSpPr>
        <p:spPr>
          <a:xfrm>
            <a:off x="6301565" y="1921564"/>
            <a:ext cx="5486399" cy="4525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99" name="Google Shape;99;p27"/>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101" name="Google Shape;101;p27"/>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b="0" i="0" sz="3200">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bg>
      <p:bgPr>
        <a:solidFill>
          <a:schemeClr val="lt1"/>
        </a:solidFill>
      </p:bgPr>
    </p:bg>
    <p:spTree>
      <p:nvGrpSpPr>
        <p:cNvPr id="102" name="Shape 102"/>
        <p:cNvGrpSpPr/>
        <p:nvPr/>
      </p:nvGrpSpPr>
      <p:grpSpPr>
        <a:xfrm>
          <a:off x="0" y="0"/>
          <a:ext cx="0" cy="0"/>
          <a:chOff x="0" y="0"/>
          <a:chExt cx="0" cy="0"/>
        </a:xfrm>
      </p:grpSpPr>
      <p:sp>
        <p:nvSpPr>
          <p:cNvPr id="103" name="Google Shape;103;p28"/>
          <p:cNvSpPr/>
          <p:nvPr>
            <p:ph idx="2" type="pic"/>
          </p:nvPr>
        </p:nvSpPr>
        <p:spPr>
          <a:xfrm>
            <a:off x="5822066" y="1050828"/>
            <a:ext cx="5958000" cy="5396400"/>
          </a:xfrm>
          <a:prstGeom prst="rect">
            <a:avLst/>
          </a:prstGeom>
          <a:noFill/>
          <a:ln>
            <a:noFill/>
          </a:ln>
        </p:spPr>
      </p:sp>
      <p:sp>
        <p:nvSpPr>
          <p:cNvPr id="104" name="Google Shape;104;p28"/>
          <p:cNvSpPr txBox="1"/>
          <p:nvPr>
            <p:ph type="title"/>
          </p:nvPr>
        </p:nvSpPr>
        <p:spPr>
          <a:xfrm>
            <a:off x="417598" y="640080"/>
            <a:ext cx="5040000" cy="127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8"/>
          <p:cNvSpPr txBox="1"/>
          <p:nvPr>
            <p:ph idx="1" type="body"/>
          </p:nvPr>
        </p:nvSpPr>
        <p:spPr>
          <a:xfrm>
            <a:off x="417601" y="2191109"/>
            <a:ext cx="5040000" cy="425611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106" name="Google Shape;106;p28"/>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Blank">
  <p:cSld name="Title Only – Blank">
    <p:bg>
      <p:bgPr>
        <a:solidFill>
          <a:schemeClr val="lt1"/>
        </a:solidFill>
      </p:bgPr>
    </p:bg>
    <p:spTree>
      <p:nvGrpSpPr>
        <p:cNvPr id="108" name="Shape 108"/>
        <p:cNvGrpSpPr/>
        <p:nvPr/>
      </p:nvGrpSpPr>
      <p:grpSpPr>
        <a:xfrm>
          <a:off x="0" y="0"/>
          <a:ext cx="0" cy="0"/>
          <a:chOff x="0" y="0"/>
          <a:chExt cx="0" cy="0"/>
        </a:xfrm>
      </p:grpSpPr>
      <p:sp>
        <p:nvSpPr>
          <p:cNvPr id="109" name="Google Shape;109;p29"/>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111" name="Google Shape;111;p29"/>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b="0" i="0" sz="3200">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Primary Blue" showMasterSp="0">
  <p:cSld name="Title and Content - Primary Blue">
    <p:bg>
      <p:bgPr>
        <a:solidFill>
          <a:schemeClr val="dk2"/>
        </a:solidFill>
      </p:bgPr>
    </p:bg>
    <p:spTree>
      <p:nvGrpSpPr>
        <p:cNvPr id="112" name="Shape 112"/>
        <p:cNvGrpSpPr/>
        <p:nvPr/>
      </p:nvGrpSpPr>
      <p:grpSpPr>
        <a:xfrm>
          <a:off x="0" y="0"/>
          <a:ext cx="0" cy="0"/>
          <a:chOff x="0" y="0"/>
          <a:chExt cx="0" cy="0"/>
        </a:xfrm>
      </p:grpSpPr>
      <p:sp>
        <p:nvSpPr>
          <p:cNvPr id="113" name="Google Shape;113;p30"/>
          <p:cNvSpPr txBox="1"/>
          <p:nvPr>
            <p:ph idx="1" type="body"/>
          </p:nvPr>
        </p:nvSpPr>
        <p:spPr>
          <a:xfrm>
            <a:off x="417600" y="1353312"/>
            <a:ext cx="11358000" cy="509483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lt1"/>
              </a:buClr>
              <a:buSzPts val="1620"/>
              <a:buFont typeface="Barlow"/>
              <a:buNone/>
              <a:defRPr>
                <a:solidFill>
                  <a:schemeClr val="lt1"/>
                </a:solidFill>
              </a:defRPr>
            </a:lvl1pPr>
            <a:lvl2pPr indent="-320040" lvl="1" marL="914400" algn="l">
              <a:lnSpc>
                <a:spcPct val="110000"/>
              </a:lnSpc>
              <a:spcBef>
                <a:spcPts val="600"/>
              </a:spcBef>
              <a:spcAft>
                <a:spcPts val="0"/>
              </a:spcAft>
              <a:buClr>
                <a:schemeClr val="lt1"/>
              </a:buClr>
              <a:buSzPts val="1440"/>
              <a:buChar char="•"/>
              <a:defRPr>
                <a:solidFill>
                  <a:schemeClr val="lt1"/>
                </a:solidFill>
              </a:defRPr>
            </a:lvl2pPr>
            <a:lvl3pPr indent="-320039" lvl="2" marL="1371600" algn="l">
              <a:lnSpc>
                <a:spcPct val="110000"/>
              </a:lnSpc>
              <a:spcBef>
                <a:spcPts val="600"/>
              </a:spcBef>
              <a:spcAft>
                <a:spcPts val="0"/>
              </a:spcAft>
              <a:buClr>
                <a:schemeClr val="lt1"/>
              </a:buClr>
              <a:buSzPts val="1440"/>
              <a:buChar char="•"/>
              <a:defRPr>
                <a:solidFill>
                  <a:schemeClr val="lt1"/>
                </a:solidFill>
              </a:defRPr>
            </a:lvl3pPr>
            <a:lvl4pPr indent="-297180" lvl="3" marL="1828800" algn="l">
              <a:lnSpc>
                <a:spcPct val="110000"/>
              </a:lnSpc>
              <a:spcBef>
                <a:spcPts val="600"/>
              </a:spcBef>
              <a:spcAft>
                <a:spcPts val="0"/>
              </a:spcAft>
              <a:buClr>
                <a:schemeClr val="lt1"/>
              </a:buClr>
              <a:buSzPts val="1080"/>
              <a:buChar char="•"/>
              <a:defRPr>
                <a:solidFill>
                  <a:schemeClr val="lt1"/>
                </a:solidFill>
              </a:defRPr>
            </a:lvl4pPr>
            <a:lvl5pPr indent="-297179" lvl="4" marL="2286000" algn="l">
              <a:lnSpc>
                <a:spcPct val="110000"/>
              </a:lnSpc>
              <a:spcBef>
                <a:spcPts val="600"/>
              </a:spcBef>
              <a:spcAft>
                <a:spcPts val="0"/>
              </a:spcAft>
              <a:buClr>
                <a:schemeClr val="lt1"/>
              </a:buClr>
              <a:buSzPts val="1080"/>
              <a:buFont typeface="Arial"/>
              <a:buChar char="•"/>
              <a:defRPr sz="1200">
                <a:solidFill>
                  <a:schemeClr val="lt1"/>
                </a:solidFill>
              </a:defRPr>
            </a:lvl5pPr>
            <a:lvl6pPr indent="-297179" lvl="5" marL="2743200" algn="l">
              <a:lnSpc>
                <a:spcPct val="110000"/>
              </a:lnSpc>
              <a:spcBef>
                <a:spcPts val="800"/>
              </a:spcBef>
              <a:spcAft>
                <a:spcPts val="0"/>
              </a:spcAft>
              <a:buClr>
                <a:schemeClr val="lt1"/>
              </a:buClr>
              <a:buSzPts val="1080"/>
              <a:buFont typeface="Arial"/>
              <a:buChar char="•"/>
              <a:defRPr sz="1200">
                <a:solidFill>
                  <a:schemeClr val="lt1"/>
                </a:solidFill>
              </a:defRPr>
            </a:lvl6pPr>
            <a:lvl7pPr indent="-297179" lvl="6" marL="3200400" algn="l">
              <a:lnSpc>
                <a:spcPct val="110000"/>
              </a:lnSpc>
              <a:spcBef>
                <a:spcPts val="800"/>
              </a:spcBef>
              <a:spcAft>
                <a:spcPts val="0"/>
              </a:spcAft>
              <a:buClr>
                <a:schemeClr val="lt1"/>
              </a:buClr>
              <a:buSzPts val="1080"/>
              <a:buFont typeface="Arial"/>
              <a:buChar char="•"/>
              <a:defRPr sz="1200">
                <a:solidFill>
                  <a:schemeClr val="lt1"/>
                </a:solidFill>
              </a:defRPr>
            </a:lvl7pPr>
            <a:lvl8pPr indent="-297179" lvl="7" marL="3657600" algn="l">
              <a:lnSpc>
                <a:spcPct val="110000"/>
              </a:lnSpc>
              <a:spcBef>
                <a:spcPts val="800"/>
              </a:spcBef>
              <a:spcAft>
                <a:spcPts val="0"/>
              </a:spcAft>
              <a:buClr>
                <a:schemeClr val="lt1"/>
              </a:buClr>
              <a:buSzPts val="1080"/>
              <a:buFont typeface="Arial"/>
              <a:buChar char="•"/>
              <a:defRPr sz="1200">
                <a:solidFill>
                  <a:schemeClr val="lt1"/>
                </a:solidFill>
              </a:defRPr>
            </a:lvl8pPr>
            <a:lvl9pPr indent="-297179" lvl="8" marL="4114800" algn="l">
              <a:lnSpc>
                <a:spcPct val="110000"/>
              </a:lnSpc>
              <a:spcBef>
                <a:spcPts val="800"/>
              </a:spcBef>
              <a:spcAft>
                <a:spcPts val="600"/>
              </a:spcAft>
              <a:buClr>
                <a:schemeClr val="lt1"/>
              </a:buClr>
              <a:buSzPts val="1080"/>
              <a:buFont typeface="Arial"/>
              <a:buChar char="•"/>
              <a:defRPr sz="1200">
                <a:solidFill>
                  <a:schemeClr val="lt1"/>
                </a:solidFill>
              </a:defRPr>
            </a:lvl9pPr>
          </a:lstStyle>
          <a:p/>
        </p:txBody>
      </p:sp>
      <p:pic>
        <p:nvPicPr>
          <p:cNvPr id="114" name="Google Shape;114;p30"/>
          <p:cNvPicPr preferRelativeResize="0"/>
          <p:nvPr/>
        </p:nvPicPr>
        <p:blipFill rotWithShape="1">
          <a:blip r:embed="rId2">
            <a:alphaModFix/>
          </a:blip>
          <a:srcRect b="29735" l="0" r="0" t="0"/>
          <a:stretch/>
        </p:blipFill>
        <p:spPr>
          <a:xfrm>
            <a:off x="10915650" y="392640"/>
            <a:ext cx="910800" cy="258235"/>
          </a:xfrm>
          <a:prstGeom prst="rect">
            <a:avLst/>
          </a:prstGeom>
          <a:noFill/>
          <a:ln>
            <a:noFill/>
          </a:ln>
        </p:spPr>
      </p:pic>
      <p:sp>
        <p:nvSpPr>
          <p:cNvPr id="115" name="Google Shape;115;p30"/>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lt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lt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lt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lt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lt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lt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lt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lt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lt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lt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117" name="Google Shape;117;p30"/>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lt1"/>
              </a:buClr>
              <a:buSzPts val="3200"/>
              <a:buFont typeface="Barlow Medium"/>
              <a:buNone/>
              <a:defRPr b="0" i="0" sz="3200">
                <a:solidFill>
                  <a:schemeClr val="lt1"/>
                </a:solidFill>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Dark Blue" showMasterSp="0">
  <p:cSld name="Title and Content - Dark Blue">
    <p:bg>
      <p:bgPr>
        <a:solidFill>
          <a:schemeClr val="accent1"/>
        </a:solidFill>
      </p:bgPr>
    </p:bg>
    <p:spTree>
      <p:nvGrpSpPr>
        <p:cNvPr id="118" name="Shape 118"/>
        <p:cNvGrpSpPr/>
        <p:nvPr/>
      </p:nvGrpSpPr>
      <p:grpSpPr>
        <a:xfrm>
          <a:off x="0" y="0"/>
          <a:ext cx="0" cy="0"/>
          <a:chOff x="0" y="0"/>
          <a:chExt cx="0" cy="0"/>
        </a:xfrm>
      </p:grpSpPr>
      <p:sp>
        <p:nvSpPr>
          <p:cNvPr id="119" name="Google Shape;119;p31"/>
          <p:cNvSpPr txBox="1"/>
          <p:nvPr>
            <p:ph idx="1" type="body"/>
          </p:nvPr>
        </p:nvSpPr>
        <p:spPr>
          <a:xfrm>
            <a:off x="417600" y="1353312"/>
            <a:ext cx="11358000" cy="509483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lt1"/>
              </a:buClr>
              <a:buSzPts val="1620"/>
              <a:buFont typeface="Barlow"/>
              <a:buNone/>
              <a:defRPr>
                <a:solidFill>
                  <a:schemeClr val="lt1"/>
                </a:solidFill>
              </a:defRPr>
            </a:lvl1pPr>
            <a:lvl2pPr indent="-320040" lvl="1" marL="914400" algn="l">
              <a:lnSpc>
                <a:spcPct val="110000"/>
              </a:lnSpc>
              <a:spcBef>
                <a:spcPts val="600"/>
              </a:spcBef>
              <a:spcAft>
                <a:spcPts val="0"/>
              </a:spcAft>
              <a:buClr>
                <a:schemeClr val="lt1"/>
              </a:buClr>
              <a:buSzPts val="1440"/>
              <a:buChar char="•"/>
              <a:defRPr>
                <a:solidFill>
                  <a:schemeClr val="lt1"/>
                </a:solidFill>
              </a:defRPr>
            </a:lvl2pPr>
            <a:lvl3pPr indent="-320039" lvl="2" marL="1371600" algn="l">
              <a:lnSpc>
                <a:spcPct val="110000"/>
              </a:lnSpc>
              <a:spcBef>
                <a:spcPts val="600"/>
              </a:spcBef>
              <a:spcAft>
                <a:spcPts val="0"/>
              </a:spcAft>
              <a:buClr>
                <a:schemeClr val="lt1"/>
              </a:buClr>
              <a:buSzPts val="1440"/>
              <a:buChar char="•"/>
              <a:defRPr>
                <a:solidFill>
                  <a:schemeClr val="lt1"/>
                </a:solidFill>
              </a:defRPr>
            </a:lvl3pPr>
            <a:lvl4pPr indent="-297180" lvl="3" marL="1828800" algn="l">
              <a:lnSpc>
                <a:spcPct val="110000"/>
              </a:lnSpc>
              <a:spcBef>
                <a:spcPts val="600"/>
              </a:spcBef>
              <a:spcAft>
                <a:spcPts val="0"/>
              </a:spcAft>
              <a:buClr>
                <a:schemeClr val="lt1"/>
              </a:buClr>
              <a:buSzPts val="1080"/>
              <a:buChar char="•"/>
              <a:defRPr>
                <a:solidFill>
                  <a:schemeClr val="lt1"/>
                </a:solidFill>
              </a:defRPr>
            </a:lvl4pPr>
            <a:lvl5pPr indent="-297179" lvl="4" marL="2286000" algn="l">
              <a:lnSpc>
                <a:spcPct val="110000"/>
              </a:lnSpc>
              <a:spcBef>
                <a:spcPts val="600"/>
              </a:spcBef>
              <a:spcAft>
                <a:spcPts val="0"/>
              </a:spcAft>
              <a:buClr>
                <a:schemeClr val="lt1"/>
              </a:buClr>
              <a:buSzPts val="1080"/>
              <a:buFont typeface="Arial"/>
              <a:buChar char="•"/>
              <a:defRPr sz="1200">
                <a:solidFill>
                  <a:schemeClr val="lt1"/>
                </a:solidFill>
              </a:defRPr>
            </a:lvl5pPr>
            <a:lvl6pPr indent="-297179" lvl="5" marL="2743200" algn="l">
              <a:lnSpc>
                <a:spcPct val="110000"/>
              </a:lnSpc>
              <a:spcBef>
                <a:spcPts val="800"/>
              </a:spcBef>
              <a:spcAft>
                <a:spcPts val="0"/>
              </a:spcAft>
              <a:buClr>
                <a:schemeClr val="lt1"/>
              </a:buClr>
              <a:buSzPts val="1080"/>
              <a:buFont typeface="Arial"/>
              <a:buChar char="•"/>
              <a:defRPr sz="1200">
                <a:solidFill>
                  <a:schemeClr val="lt1"/>
                </a:solidFill>
              </a:defRPr>
            </a:lvl6pPr>
            <a:lvl7pPr indent="-297179" lvl="6" marL="3200400" algn="l">
              <a:lnSpc>
                <a:spcPct val="110000"/>
              </a:lnSpc>
              <a:spcBef>
                <a:spcPts val="800"/>
              </a:spcBef>
              <a:spcAft>
                <a:spcPts val="0"/>
              </a:spcAft>
              <a:buClr>
                <a:schemeClr val="lt1"/>
              </a:buClr>
              <a:buSzPts val="1080"/>
              <a:buFont typeface="Arial"/>
              <a:buChar char="•"/>
              <a:defRPr sz="1200">
                <a:solidFill>
                  <a:schemeClr val="lt1"/>
                </a:solidFill>
              </a:defRPr>
            </a:lvl7pPr>
            <a:lvl8pPr indent="-297179" lvl="7" marL="3657600" algn="l">
              <a:lnSpc>
                <a:spcPct val="110000"/>
              </a:lnSpc>
              <a:spcBef>
                <a:spcPts val="800"/>
              </a:spcBef>
              <a:spcAft>
                <a:spcPts val="0"/>
              </a:spcAft>
              <a:buClr>
                <a:schemeClr val="lt1"/>
              </a:buClr>
              <a:buSzPts val="1080"/>
              <a:buFont typeface="Arial"/>
              <a:buChar char="•"/>
              <a:defRPr sz="1200">
                <a:solidFill>
                  <a:schemeClr val="lt1"/>
                </a:solidFill>
              </a:defRPr>
            </a:lvl8pPr>
            <a:lvl9pPr indent="-297179" lvl="8" marL="4114800" algn="l">
              <a:lnSpc>
                <a:spcPct val="110000"/>
              </a:lnSpc>
              <a:spcBef>
                <a:spcPts val="800"/>
              </a:spcBef>
              <a:spcAft>
                <a:spcPts val="600"/>
              </a:spcAft>
              <a:buClr>
                <a:schemeClr val="lt1"/>
              </a:buClr>
              <a:buSzPts val="1080"/>
              <a:buFont typeface="Arial"/>
              <a:buChar char="•"/>
              <a:defRPr sz="1200">
                <a:solidFill>
                  <a:schemeClr val="lt1"/>
                </a:solidFill>
              </a:defRPr>
            </a:lvl9pPr>
          </a:lstStyle>
          <a:p/>
        </p:txBody>
      </p:sp>
      <p:pic>
        <p:nvPicPr>
          <p:cNvPr id="120" name="Google Shape;120;p31"/>
          <p:cNvPicPr preferRelativeResize="0"/>
          <p:nvPr/>
        </p:nvPicPr>
        <p:blipFill rotWithShape="1">
          <a:blip r:embed="rId2">
            <a:alphaModFix/>
          </a:blip>
          <a:srcRect b="29735" l="0" r="0" t="0"/>
          <a:stretch/>
        </p:blipFill>
        <p:spPr>
          <a:xfrm>
            <a:off x="10915650" y="392640"/>
            <a:ext cx="910800" cy="258235"/>
          </a:xfrm>
          <a:prstGeom prst="rect">
            <a:avLst/>
          </a:prstGeom>
          <a:noFill/>
          <a:ln>
            <a:noFill/>
          </a:ln>
        </p:spPr>
      </p:pic>
      <p:sp>
        <p:nvSpPr>
          <p:cNvPr id="121" name="Google Shape;121;p31"/>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lt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1"/>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lt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lt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lt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lt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lt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lt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lt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lt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lt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123" name="Google Shape;123;p31"/>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lt1"/>
              </a:buClr>
              <a:buSzPts val="3200"/>
              <a:buFont typeface="Barlow Medium"/>
              <a:buNone/>
              <a:defRPr b="0" i="0" sz="3200">
                <a:solidFill>
                  <a:schemeClr val="lt1"/>
                </a:solidFill>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Line Title and Content - Dark Blue" showMasterSp="0">
  <p:cSld name="Two Line Title and Content - Dark Blue">
    <p:bg>
      <p:bgPr>
        <a:solidFill>
          <a:schemeClr val="accent1"/>
        </a:solidFill>
      </p:bgPr>
    </p:bg>
    <p:spTree>
      <p:nvGrpSpPr>
        <p:cNvPr id="124" name="Shape 124"/>
        <p:cNvGrpSpPr/>
        <p:nvPr/>
      </p:nvGrpSpPr>
      <p:grpSpPr>
        <a:xfrm>
          <a:off x="0" y="0"/>
          <a:ext cx="0" cy="0"/>
          <a:chOff x="0" y="0"/>
          <a:chExt cx="0" cy="0"/>
        </a:xfrm>
      </p:grpSpPr>
      <p:sp>
        <p:nvSpPr>
          <p:cNvPr id="125" name="Google Shape;125;p32"/>
          <p:cNvSpPr txBox="1"/>
          <p:nvPr>
            <p:ph idx="1" type="body"/>
          </p:nvPr>
        </p:nvSpPr>
        <p:spPr>
          <a:xfrm>
            <a:off x="417600" y="1771752"/>
            <a:ext cx="11358000" cy="46755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lt1"/>
              </a:buClr>
              <a:buSzPts val="1620"/>
              <a:buFont typeface="Barlow"/>
              <a:buNone/>
              <a:defRPr>
                <a:solidFill>
                  <a:schemeClr val="lt1"/>
                </a:solidFill>
              </a:defRPr>
            </a:lvl1pPr>
            <a:lvl2pPr indent="-320040" lvl="1" marL="914400" algn="l">
              <a:lnSpc>
                <a:spcPct val="110000"/>
              </a:lnSpc>
              <a:spcBef>
                <a:spcPts val="600"/>
              </a:spcBef>
              <a:spcAft>
                <a:spcPts val="0"/>
              </a:spcAft>
              <a:buClr>
                <a:schemeClr val="lt1"/>
              </a:buClr>
              <a:buSzPts val="1440"/>
              <a:buChar char="•"/>
              <a:defRPr>
                <a:solidFill>
                  <a:schemeClr val="lt1"/>
                </a:solidFill>
              </a:defRPr>
            </a:lvl2pPr>
            <a:lvl3pPr indent="-320039" lvl="2" marL="1371600" algn="l">
              <a:lnSpc>
                <a:spcPct val="110000"/>
              </a:lnSpc>
              <a:spcBef>
                <a:spcPts val="600"/>
              </a:spcBef>
              <a:spcAft>
                <a:spcPts val="0"/>
              </a:spcAft>
              <a:buClr>
                <a:schemeClr val="lt1"/>
              </a:buClr>
              <a:buSzPts val="1440"/>
              <a:buChar char="•"/>
              <a:defRPr>
                <a:solidFill>
                  <a:schemeClr val="lt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pic>
        <p:nvPicPr>
          <p:cNvPr id="126" name="Google Shape;126;p32"/>
          <p:cNvPicPr preferRelativeResize="0"/>
          <p:nvPr/>
        </p:nvPicPr>
        <p:blipFill rotWithShape="1">
          <a:blip r:embed="rId2">
            <a:alphaModFix/>
          </a:blip>
          <a:srcRect b="29735" l="0" r="0" t="0"/>
          <a:stretch/>
        </p:blipFill>
        <p:spPr>
          <a:xfrm>
            <a:off x="10915650" y="392640"/>
            <a:ext cx="910800" cy="258235"/>
          </a:xfrm>
          <a:prstGeom prst="rect">
            <a:avLst/>
          </a:prstGeom>
          <a:noFill/>
          <a:ln>
            <a:noFill/>
          </a:ln>
        </p:spPr>
      </p:pic>
      <p:sp>
        <p:nvSpPr>
          <p:cNvPr id="127" name="Google Shape;127;p32"/>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lt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2"/>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lt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lt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lt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lt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lt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lt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lt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lt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lt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129" name="Google Shape;129;p32"/>
          <p:cNvSpPr txBox="1"/>
          <p:nvPr>
            <p:ph type="title"/>
          </p:nvPr>
        </p:nvSpPr>
        <p:spPr>
          <a:xfrm>
            <a:off x="417600" y="640080"/>
            <a:ext cx="10080000" cy="8424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lt1"/>
              </a:buClr>
              <a:buSzPts val="3200"/>
              <a:buFont typeface="Barlow Medium"/>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Sub Header - Dark Blue" showMasterSp="0">
  <p:cSld name="Title and Content with Sub Header - Dark Blue">
    <p:bg>
      <p:bgPr>
        <a:solidFill>
          <a:schemeClr val="accent1"/>
        </a:solidFill>
      </p:bgPr>
    </p:bg>
    <p:spTree>
      <p:nvGrpSpPr>
        <p:cNvPr id="130" name="Shape 130"/>
        <p:cNvGrpSpPr/>
        <p:nvPr/>
      </p:nvGrpSpPr>
      <p:grpSpPr>
        <a:xfrm>
          <a:off x="0" y="0"/>
          <a:ext cx="0" cy="0"/>
          <a:chOff x="0" y="0"/>
          <a:chExt cx="0" cy="0"/>
        </a:xfrm>
      </p:grpSpPr>
      <p:sp>
        <p:nvSpPr>
          <p:cNvPr id="131" name="Google Shape;131;p33"/>
          <p:cNvSpPr txBox="1"/>
          <p:nvPr>
            <p:ph idx="1" type="body"/>
          </p:nvPr>
        </p:nvSpPr>
        <p:spPr>
          <a:xfrm>
            <a:off x="417600" y="1364400"/>
            <a:ext cx="11344500" cy="270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SemiBold"/>
              <a:buNone/>
              <a:defRPr b="0" i="0" sz="1800" cap="none">
                <a:solidFill>
                  <a:srgbClr val="6BC7EC"/>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132" name="Google Shape;132;p33"/>
          <p:cNvSpPr txBox="1"/>
          <p:nvPr>
            <p:ph idx="2" type="body"/>
          </p:nvPr>
        </p:nvSpPr>
        <p:spPr>
          <a:xfrm>
            <a:off x="417600" y="1922400"/>
            <a:ext cx="11358000" cy="4525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lt1"/>
              </a:buClr>
              <a:buSzPts val="1620"/>
              <a:buFont typeface="Barlow"/>
              <a:buNone/>
              <a:defRPr>
                <a:solidFill>
                  <a:schemeClr val="lt1"/>
                </a:solidFill>
              </a:defRPr>
            </a:lvl1pPr>
            <a:lvl2pPr indent="-320040" lvl="1" marL="914400" algn="l">
              <a:lnSpc>
                <a:spcPct val="110000"/>
              </a:lnSpc>
              <a:spcBef>
                <a:spcPts val="600"/>
              </a:spcBef>
              <a:spcAft>
                <a:spcPts val="0"/>
              </a:spcAft>
              <a:buClr>
                <a:schemeClr val="lt1"/>
              </a:buClr>
              <a:buSzPts val="1440"/>
              <a:buChar char="•"/>
              <a:defRPr>
                <a:solidFill>
                  <a:schemeClr val="lt1"/>
                </a:solidFill>
              </a:defRPr>
            </a:lvl2pPr>
            <a:lvl3pPr indent="-320039" lvl="2" marL="1371600" algn="l">
              <a:lnSpc>
                <a:spcPct val="110000"/>
              </a:lnSpc>
              <a:spcBef>
                <a:spcPts val="600"/>
              </a:spcBef>
              <a:spcAft>
                <a:spcPts val="0"/>
              </a:spcAft>
              <a:buClr>
                <a:schemeClr val="lt1"/>
              </a:buClr>
              <a:buSzPts val="1440"/>
              <a:buChar char="•"/>
              <a:defRPr>
                <a:solidFill>
                  <a:schemeClr val="lt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pic>
        <p:nvPicPr>
          <p:cNvPr id="133" name="Google Shape;133;p33"/>
          <p:cNvPicPr preferRelativeResize="0"/>
          <p:nvPr/>
        </p:nvPicPr>
        <p:blipFill rotWithShape="1">
          <a:blip r:embed="rId2">
            <a:alphaModFix/>
          </a:blip>
          <a:srcRect b="29735" l="0" r="0" t="0"/>
          <a:stretch/>
        </p:blipFill>
        <p:spPr>
          <a:xfrm>
            <a:off x="10915650" y="392640"/>
            <a:ext cx="910800" cy="258235"/>
          </a:xfrm>
          <a:prstGeom prst="rect">
            <a:avLst/>
          </a:prstGeom>
          <a:noFill/>
          <a:ln>
            <a:noFill/>
          </a:ln>
        </p:spPr>
      </p:pic>
      <p:sp>
        <p:nvSpPr>
          <p:cNvPr id="134" name="Google Shape;134;p33"/>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lt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lt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lt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lt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lt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lt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lt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lt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lt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lt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136" name="Google Shape;136;p33"/>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lt1"/>
              </a:buClr>
              <a:buSzPts val="3200"/>
              <a:buFont typeface="Barlow Medium"/>
              <a:buNone/>
              <a:defRPr b="0" i="0" sz="3200">
                <a:solidFill>
                  <a:schemeClr val="lt1"/>
                </a:solidFill>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16"/>
          <p:cNvSpPr txBox="1"/>
          <p:nvPr>
            <p:ph type="title"/>
          </p:nvPr>
        </p:nvSpPr>
        <p:spPr>
          <a:xfrm>
            <a:off x="2" y="0"/>
            <a:ext cx="12191999" cy="10287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355601" y="1219200"/>
            <a:ext cx="11430000" cy="4762500"/>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0"/>
              </a:spcBef>
              <a:spcAft>
                <a:spcPts val="0"/>
              </a:spcAft>
              <a:buSzPts val="1620"/>
              <a:buFont typeface="Barlow"/>
              <a:buNone/>
              <a:defRPr/>
            </a:lvl1pPr>
            <a:lvl2pPr indent="-320040" lvl="1" marL="914400" algn="l">
              <a:lnSpc>
                <a:spcPct val="110000"/>
              </a:lnSpc>
              <a:spcBef>
                <a:spcPts val="600"/>
              </a:spcBef>
              <a:spcAft>
                <a:spcPts val="0"/>
              </a:spcAft>
              <a:buClr>
                <a:srgbClr val="1E4056"/>
              </a:buClr>
              <a:buSzPts val="1440"/>
              <a:buFont typeface="Noto Sans Symbols"/>
              <a:buChar char="▪"/>
              <a:defRPr/>
            </a:lvl2pPr>
            <a:lvl3pPr indent="-330200" lvl="2" marL="1371600" algn="l">
              <a:lnSpc>
                <a:spcPct val="110000"/>
              </a:lnSpc>
              <a:spcBef>
                <a:spcPts val="600"/>
              </a:spcBef>
              <a:spcAft>
                <a:spcPts val="0"/>
              </a:spcAft>
              <a:buClr>
                <a:srgbClr val="1E4056"/>
              </a:buClr>
              <a:buSzPts val="1600"/>
              <a:buFont typeface="Noto Sans Symbols"/>
              <a:buChar char="▪"/>
              <a:defRPr/>
            </a:lvl3pPr>
            <a:lvl4pPr indent="-304800" lvl="3" marL="1828800" algn="l">
              <a:lnSpc>
                <a:spcPct val="110000"/>
              </a:lnSpc>
              <a:spcBef>
                <a:spcPts val="600"/>
              </a:spcBef>
              <a:spcAft>
                <a:spcPts val="0"/>
              </a:spcAft>
              <a:buClr>
                <a:srgbClr val="1E4056"/>
              </a:buClr>
              <a:buSzPts val="1200"/>
              <a:buFont typeface="Noto Sans Symbols"/>
              <a:buChar char="▪"/>
              <a:defRPr/>
            </a:lvl4pPr>
            <a:lvl5pPr indent="-317500" lvl="4" marL="2286000" algn="l">
              <a:lnSpc>
                <a:spcPct val="110000"/>
              </a:lnSpc>
              <a:spcBef>
                <a:spcPts val="600"/>
              </a:spcBef>
              <a:spcAft>
                <a:spcPts val="0"/>
              </a:spcAft>
              <a:buClr>
                <a:srgbClr val="1E4056"/>
              </a:buClr>
              <a:buSzPts val="1400"/>
              <a:buFont typeface="Noto Sans Symbols"/>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30" name="Google Shape;30;p16"/>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lvl1pPr indent="0" lvl="0" marL="0" algn="l">
              <a:lnSpc>
                <a:spcPct val="80000"/>
              </a:lnSpc>
              <a:spcBef>
                <a:spcPts val="0"/>
              </a:spcBef>
              <a:buNone/>
              <a:defRPr b="1" i="0" sz="813" u="none" cap="none" strike="noStrike">
                <a:solidFill>
                  <a:srgbClr val="000000"/>
                </a:solidFill>
                <a:latin typeface="Barlow"/>
                <a:ea typeface="Barlow"/>
                <a:cs typeface="Barlow"/>
                <a:sym typeface="Barlow"/>
              </a:defRPr>
            </a:lvl1pPr>
            <a:lvl2pPr indent="0" lvl="1" marL="0" algn="l">
              <a:lnSpc>
                <a:spcPct val="80000"/>
              </a:lnSpc>
              <a:spcBef>
                <a:spcPts val="0"/>
              </a:spcBef>
              <a:buNone/>
              <a:defRPr b="1" i="0" sz="813" u="none" cap="none" strike="noStrike">
                <a:solidFill>
                  <a:srgbClr val="000000"/>
                </a:solidFill>
                <a:latin typeface="Barlow"/>
                <a:ea typeface="Barlow"/>
                <a:cs typeface="Barlow"/>
                <a:sym typeface="Barlow"/>
              </a:defRPr>
            </a:lvl2pPr>
            <a:lvl3pPr indent="0" lvl="2" marL="0" algn="l">
              <a:lnSpc>
                <a:spcPct val="80000"/>
              </a:lnSpc>
              <a:spcBef>
                <a:spcPts val="0"/>
              </a:spcBef>
              <a:buNone/>
              <a:defRPr b="1" i="0" sz="813" u="none" cap="none" strike="noStrike">
                <a:solidFill>
                  <a:srgbClr val="000000"/>
                </a:solidFill>
                <a:latin typeface="Barlow"/>
                <a:ea typeface="Barlow"/>
                <a:cs typeface="Barlow"/>
                <a:sym typeface="Barlow"/>
              </a:defRPr>
            </a:lvl3pPr>
            <a:lvl4pPr indent="0" lvl="3" marL="0" algn="l">
              <a:lnSpc>
                <a:spcPct val="80000"/>
              </a:lnSpc>
              <a:spcBef>
                <a:spcPts val="0"/>
              </a:spcBef>
              <a:buNone/>
              <a:defRPr b="1" i="0" sz="813" u="none" cap="none" strike="noStrike">
                <a:solidFill>
                  <a:srgbClr val="000000"/>
                </a:solidFill>
                <a:latin typeface="Barlow"/>
                <a:ea typeface="Barlow"/>
                <a:cs typeface="Barlow"/>
                <a:sym typeface="Barlow"/>
              </a:defRPr>
            </a:lvl4pPr>
            <a:lvl5pPr indent="0" lvl="4" marL="0" algn="l">
              <a:lnSpc>
                <a:spcPct val="80000"/>
              </a:lnSpc>
              <a:spcBef>
                <a:spcPts val="0"/>
              </a:spcBef>
              <a:buNone/>
              <a:defRPr b="1" i="0" sz="813" u="none" cap="none" strike="noStrike">
                <a:solidFill>
                  <a:srgbClr val="000000"/>
                </a:solidFill>
                <a:latin typeface="Barlow"/>
                <a:ea typeface="Barlow"/>
                <a:cs typeface="Barlow"/>
                <a:sym typeface="Barlow"/>
              </a:defRPr>
            </a:lvl5pPr>
            <a:lvl6pPr indent="0" lvl="5" marL="0" algn="l">
              <a:lnSpc>
                <a:spcPct val="80000"/>
              </a:lnSpc>
              <a:spcBef>
                <a:spcPts val="0"/>
              </a:spcBef>
              <a:buNone/>
              <a:defRPr b="1" i="0" sz="813" u="none" cap="none" strike="noStrike">
                <a:solidFill>
                  <a:srgbClr val="000000"/>
                </a:solidFill>
                <a:latin typeface="Barlow"/>
                <a:ea typeface="Barlow"/>
                <a:cs typeface="Barlow"/>
                <a:sym typeface="Barlow"/>
              </a:defRPr>
            </a:lvl6pPr>
            <a:lvl7pPr indent="0" lvl="6" marL="0" algn="l">
              <a:lnSpc>
                <a:spcPct val="80000"/>
              </a:lnSpc>
              <a:spcBef>
                <a:spcPts val="0"/>
              </a:spcBef>
              <a:buNone/>
              <a:defRPr b="1" i="0" sz="813" u="none" cap="none" strike="noStrike">
                <a:solidFill>
                  <a:srgbClr val="000000"/>
                </a:solidFill>
                <a:latin typeface="Barlow"/>
                <a:ea typeface="Barlow"/>
                <a:cs typeface="Barlow"/>
                <a:sym typeface="Barlow"/>
              </a:defRPr>
            </a:lvl7pPr>
            <a:lvl8pPr indent="0" lvl="7" marL="0" algn="l">
              <a:lnSpc>
                <a:spcPct val="80000"/>
              </a:lnSpc>
              <a:spcBef>
                <a:spcPts val="0"/>
              </a:spcBef>
              <a:buNone/>
              <a:defRPr b="1" i="0" sz="813" u="none" cap="none" strike="noStrike">
                <a:solidFill>
                  <a:srgbClr val="000000"/>
                </a:solidFill>
                <a:latin typeface="Barlow"/>
                <a:ea typeface="Barlow"/>
                <a:cs typeface="Barlow"/>
                <a:sym typeface="Barlow"/>
              </a:defRPr>
            </a:lvl8pPr>
            <a:lvl9pPr indent="0" lvl="8" marL="0" algn="l">
              <a:lnSpc>
                <a:spcPct val="80000"/>
              </a:lnSpc>
              <a:spcBef>
                <a:spcPts val="0"/>
              </a:spcBef>
              <a:buNone/>
              <a:defRPr b="1" i="0" sz="813" u="none" cap="none" strike="noStrike">
                <a:solidFill>
                  <a:srgbClr val="000000"/>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31" name="Google Shape;31;p16"/>
          <p:cNvSpPr txBox="1"/>
          <p:nvPr>
            <p:ph idx="11" type="ftr"/>
          </p:nvPr>
        </p:nvSpPr>
        <p:spPr>
          <a:xfrm>
            <a:off x="1180186" y="6327007"/>
            <a:ext cx="5227929" cy="3247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1400"/>
              <a:buNone/>
              <a:defRPr i="1" sz="813">
                <a:solidFill>
                  <a:srgbClr val="0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0" type="dt"/>
          </p:nvPr>
        </p:nvSpPr>
        <p:spPr>
          <a:xfrm>
            <a:off x="6764919" y="6334325"/>
            <a:ext cx="1381092" cy="324779"/>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1" sz="813" u="none" cap="none" strike="noStrike">
                <a:solidFill>
                  <a:srgbClr val="000000"/>
                </a:solidFill>
                <a:latin typeface="Barlow"/>
                <a:ea typeface="Barlow"/>
                <a:cs typeface="Barlow"/>
                <a:sym typeface="Barlow"/>
              </a:defRPr>
            </a:lvl1pPr>
            <a:lvl2pPr lvl="1"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2pPr>
            <a:lvl3pPr lvl="2"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3pPr>
            <a:lvl4pPr lvl="3"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4pPr>
            <a:lvl5pPr lvl="4"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5pPr>
            <a:lvl6pPr lvl="5"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6pPr>
            <a:lvl7pPr lvl="6"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7pPr>
            <a:lvl8pPr lvl="7"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8pPr>
            <a:lvl9pPr lvl="8"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Two Column">
  <p:cSld name="Big Statement Two Column">
    <p:bg>
      <p:bgPr>
        <a:solidFill>
          <a:schemeClr val="lt1"/>
        </a:solidFill>
      </p:bgPr>
    </p:bg>
    <p:spTree>
      <p:nvGrpSpPr>
        <p:cNvPr id="137" name="Shape 137"/>
        <p:cNvGrpSpPr/>
        <p:nvPr/>
      </p:nvGrpSpPr>
      <p:grpSpPr>
        <a:xfrm>
          <a:off x="0" y="0"/>
          <a:ext cx="0" cy="0"/>
          <a:chOff x="0" y="0"/>
          <a:chExt cx="0" cy="0"/>
        </a:xfrm>
      </p:grpSpPr>
      <p:sp>
        <p:nvSpPr>
          <p:cNvPr id="138" name="Google Shape;138;p34"/>
          <p:cNvSpPr/>
          <p:nvPr/>
        </p:nvSpPr>
        <p:spPr>
          <a:xfrm>
            <a:off x="0" y="172"/>
            <a:ext cx="5902325" cy="685782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sp>
        <p:nvSpPr>
          <p:cNvPr id="139" name="Google Shape;139;p34"/>
          <p:cNvSpPr txBox="1"/>
          <p:nvPr>
            <p:ph idx="1" type="body"/>
          </p:nvPr>
        </p:nvSpPr>
        <p:spPr>
          <a:xfrm>
            <a:off x="417600" y="990000"/>
            <a:ext cx="5144303" cy="54684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SzPts val="4500"/>
              <a:buFont typeface="Barlow SemiBold"/>
              <a:buNone/>
              <a:defRPr b="1" i="0" sz="5000">
                <a:solidFill>
                  <a:schemeClr val="lt1"/>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140" name="Google Shape;140;p34"/>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lt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4"/>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lt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lt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lt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lt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lt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lt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lt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lt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lt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142" name="Google Shape;142;p34"/>
          <p:cNvSpPr txBox="1"/>
          <p:nvPr>
            <p:ph idx="2" type="body"/>
          </p:nvPr>
        </p:nvSpPr>
        <p:spPr>
          <a:xfrm>
            <a:off x="6289675" y="990000"/>
            <a:ext cx="5498289" cy="5456711"/>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Two Column - Blue" showMasterSp="0">
  <p:cSld name="Big Statement Two Column - Blue">
    <p:bg>
      <p:bgPr>
        <a:solidFill>
          <a:schemeClr val="accent1"/>
        </a:solidFill>
      </p:bgPr>
    </p:bg>
    <p:spTree>
      <p:nvGrpSpPr>
        <p:cNvPr id="143" name="Shape 143"/>
        <p:cNvGrpSpPr/>
        <p:nvPr/>
      </p:nvGrpSpPr>
      <p:grpSpPr>
        <a:xfrm>
          <a:off x="0" y="0"/>
          <a:ext cx="0" cy="0"/>
          <a:chOff x="0" y="0"/>
          <a:chExt cx="0" cy="0"/>
        </a:xfrm>
      </p:grpSpPr>
      <p:sp>
        <p:nvSpPr>
          <p:cNvPr id="144" name="Google Shape;144;p35"/>
          <p:cNvSpPr/>
          <p:nvPr/>
        </p:nvSpPr>
        <p:spPr>
          <a:xfrm>
            <a:off x="0" y="172"/>
            <a:ext cx="5902325" cy="6857828"/>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sp>
        <p:nvSpPr>
          <p:cNvPr id="145" name="Google Shape;145;p35"/>
          <p:cNvSpPr txBox="1"/>
          <p:nvPr>
            <p:ph idx="1" type="body"/>
          </p:nvPr>
        </p:nvSpPr>
        <p:spPr>
          <a:xfrm>
            <a:off x="417600" y="990000"/>
            <a:ext cx="5144303" cy="54684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0"/>
              </a:spcBef>
              <a:spcAft>
                <a:spcPts val="0"/>
              </a:spcAft>
              <a:buSzPts val="4500"/>
              <a:buFont typeface="Barlow SemiBold"/>
              <a:buNone/>
              <a:defRPr b="1" i="0" sz="5000">
                <a:solidFill>
                  <a:schemeClr val="lt1"/>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146" name="Google Shape;146;p35"/>
          <p:cNvSpPr txBox="1"/>
          <p:nvPr>
            <p:ph idx="2" type="body"/>
          </p:nvPr>
        </p:nvSpPr>
        <p:spPr>
          <a:xfrm>
            <a:off x="6277310" y="990001"/>
            <a:ext cx="5498289" cy="5468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Clr>
                <a:schemeClr val="lt1"/>
              </a:buClr>
              <a:buSzPts val="1620"/>
              <a:buFont typeface="Barlow"/>
              <a:buNone/>
              <a:defRPr>
                <a:solidFill>
                  <a:schemeClr val="lt1"/>
                </a:solidFill>
              </a:defRPr>
            </a:lvl1pPr>
            <a:lvl2pPr indent="-320040" lvl="1" marL="914400" algn="l">
              <a:lnSpc>
                <a:spcPct val="110000"/>
              </a:lnSpc>
              <a:spcBef>
                <a:spcPts val="600"/>
              </a:spcBef>
              <a:spcAft>
                <a:spcPts val="0"/>
              </a:spcAft>
              <a:buClr>
                <a:schemeClr val="lt1"/>
              </a:buClr>
              <a:buSzPts val="1440"/>
              <a:buChar char="•"/>
              <a:defRPr>
                <a:solidFill>
                  <a:schemeClr val="lt1"/>
                </a:solidFill>
              </a:defRPr>
            </a:lvl2pPr>
            <a:lvl3pPr indent="-320039" lvl="2" marL="1371600" algn="l">
              <a:lnSpc>
                <a:spcPct val="110000"/>
              </a:lnSpc>
              <a:spcBef>
                <a:spcPts val="600"/>
              </a:spcBef>
              <a:spcAft>
                <a:spcPts val="0"/>
              </a:spcAft>
              <a:buClr>
                <a:schemeClr val="lt1"/>
              </a:buClr>
              <a:buSzPts val="1440"/>
              <a:buChar char="•"/>
              <a:defRPr>
                <a:solidFill>
                  <a:schemeClr val="lt1"/>
                </a:solidFill>
              </a:defRPr>
            </a:lvl3pPr>
            <a:lvl4pPr indent="-297180" lvl="3" marL="1828800" algn="l">
              <a:lnSpc>
                <a:spcPct val="110000"/>
              </a:lnSpc>
              <a:spcBef>
                <a:spcPts val="600"/>
              </a:spcBef>
              <a:spcAft>
                <a:spcPts val="0"/>
              </a:spcAft>
              <a:buClr>
                <a:schemeClr val="lt1"/>
              </a:buClr>
              <a:buSzPts val="1080"/>
              <a:buChar char="•"/>
              <a:defRPr>
                <a:solidFill>
                  <a:schemeClr val="lt1"/>
                </a:solidFill>
              </a:defRPr>
            </a:lvl4pPr>
            <a:lvl5pPr indent="-297179" lvl="4" marL="2286000" algn="l">
              <a:lnSpc>
                <a:spcPct val="110000"/>
              </a:lnSpc>
              <a:spcBef>
                <a:spcPts val="600"/>
              </a:spcBef>
              <a:spcAft>
                <a:spcPts val="0"/>
              </a:spcAft>
              <a:buClr>
                <a:schemeClr val="lt1"/>
              </a:buClr>
              <a:buSzPts val="1080"/>
              <a:buFont typeface="Arial"/>
              <a:buChar char="•"/>
              <a:defRPr sz="1200">
                <a:solidFill>
                  <a:schemeClr val="lt1"/>
                </a:solidFill>
              </a:defRPr>
            </a:lvl5pPr>
            <a:lvl6pPr indent="-297179" lvl="5" marL="2743200" algn="l">
              <a:lnSpc>
                <a:spcPct val="110000"/>
              </a:lnSpc>
              <a:spcBef>
                <a:spcPts val="800"/>
              </a:spcBef>
              <a:spcAft>
                <a:spcPts val="0"/>
              </a:spcAft>
              <a:buClr>
                <a:schemeClr val="lt1"/>
              </a:buClr>
              <a:buSzPts val="1080"/>
              <a:buFont typeface="Arial"/>
              <a:buChar char="•"/>
              <a:defRPr sz="1200">
                <a:solidFill>
                  <a:schemeClr val="lt1"/>
                </a:solidFill>
              </a:defRPr>
            </a:lvl6pPr>
            <a:lvl7pPr indent="-297179" lvl="6" marL="3200400" algn="l">
              <a:lnSpc>
                <a:spcPct val="110000"/>
              </a:lnSpc>
              <a:spcBef>
                <a:spcPts val="800"/>
              </a:spcBef>
              <a:spcAft>
                <a:spcPts val="0"/>
              </a:spcAft>
              <a:buClr>
                <a:schemeClr val="lt1"/>
              </a:buClr>
              <a:buSzPts val="1080"/>
              <a:buFont typeface="Arial"/>
              <a:buChar char="•"/>
              <a:defRPr sz="1200">
                <a:solidFill>
                  <a:schemeClr val="lt1"/>
                </a:solidFill>
              </a:defRPr>
            </a:lvl7pPr>
            <a:lvl8pPr indent="-297179" lvl="7" marL="3657600" algn="l">
              <a:lnSpc>
                <a:spcPct val="110000"/>
              </a:lnSpc>
              <a:spcBef>
                <a:spcPts val="800"/>
              </a:spcBef>
              <a:spcAft>
                <a:spcPts val="0"/>
              </a:spcAft>
              <a:buClr>
                <a:schemeClr val="lt1"/>
              </a:buClr>
              <a:buSzPts val="1080"/>
              <a:buFont typeface="Arial"/>
              <a:buChar char="•"/>
              <a:defRPr sz="1200">
                <a:solidFill>
                  <a:schemeClr val="lt1"/>
                </a:solidFill>
              </a:defRPr>
            </a:lvl8pPr>
            <a:lvl9pPr indent="-297179" lvl="8" marL="4114800" algn="l">
              <a:lnSpc>
                <a:spcPct val="110000"/>
              </a:lnSpc>
              <a:spcBef>
                <a:spcPts val="800"/>
              </a:spcBef>
              <a:spcAft>
                <a:spcPts val="600"/>
              </a:spcAft>
              <a:buClr>
                <a:schemeClr val="lt1"/>
              </a:buClr>
              <a:buSzPts val="1080"/>
              <a:buFont typeface="Arial"/>
              <a:buChar char="•"/>
              <a:defRPr sz="1200">
                <a:solidFill>
                  <a:schemeClr val="lt1"/>
                </a:solidFill>
              </a:defRPr>
            </a:lvl9pPr>
          </a:lstStyle>
          <a:p/>
        </p:txBody>
      </p:sp>
      <p:pic>
        <p:nvPicPr>
          <p:cNvPr id="147" name="Google Shape;147;p35"/>
          <p:cNvPicPr preferRelativeResize="0"/>
          <p:nvPr/>
        </p:nvPicPr>
        <p:blipFill rotWithShape="1">
          <a:blip r:embed="rId2">
            <a:alphaModFix/>
          </a:blip>
          <a:srcRect b="29735" l="0" r="0" t="0"/>
          <a:stretch/>
        </p:blipFill>
        <p:spPr>
          <a:xfrm>
            <a:off x="10915650" y="392640"/>
            <a:ext cx="910800" cy="258235"/>
          </a:xfrm>
          <a:prstGeom prst="rect">
            <a:avLst/>
          </a:prstGeom>
          <a:noFill/>
          <a:ln>
            <a:noFill/>
          </a:ln>
        </p:spPr>
      </p:pic>
      <p:sp>
        <p:nvSpPr>
          <p:cNvPr id="148" name="Google Shape;148;p35"/>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lt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5"/>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lt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lt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lt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lt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lt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lt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lt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lt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lt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 Primary Blue" showMasterSp="0">
  <p:cSld name="Big Statement - Primary Blue">
    <p:bg>
      <p:bgPr>
        <a:solidFill>
          <a:schemeClr val="dk2"/>
        </a:solidFill>
      </p:bgPr>
    </p:bg>
    <p:spTree>
      <p:nvGrpSpPr>
        <p:cNvPr id="150" name="Shape 150"/>
        <p:cNvGrpSpPr/>
        <p:nvPr/>
      </p:nvGrpSpPr>
      <p:grpSpPr>
        <a:xfrm>
          <a:off x="0" y="0"/>
          <a:ext cx="0" cy="0"/>
          <a:chOff x="0" y="0"/>
          <a:chExt cx="0" cy="0"/>
        </a:xfrm>
      </p:grpSpPr>
      <p:pic>
        <p:nvPicPr>
          <p:cNvPr id="151" name="Google Shape;151;p36"/>
          <p:cNvPicPr preferRelativeResize="0"/>
          <p:nvPr/>
        </p:nvPicPr>
        <p:blipFill rotWithShape="1">
          <a:blip r:embed="rId2">
            <a:alphaModFix/>
          </a:blip>
          <a:srcRect b="29735" l="0" r="0" t="0"/>
          <a:stretch/>
        </p:blipFill>
        <p:spPr>
          <a:xfrm>
            <a:off x="10915650" y="392640"/>
            <a:ext cx="910800" cy="258235"/>
          </a:xfrm>
          <a:prstGeom prst="rect">
            <a:avLst/>
          </a:prstGeom>
          <a:noFill/>
          <a:ln>
            <a:noFill/>
          </a:ln>
        </p:spPr>
      </p:pic>
      <p:sp>
        <p:nvSpPr>
          <p:cNvPr id="152" name="Google Shape;152;p36"/>
          <p:cNvSpPr txBox="1"/>
          <p:nvPr>
            <p:ph idx="1" type="body"/>
          </p:nvPr>
        </p:nvSpPr>
        <p:spPr>
          <a:xfrm>
            <a:off x="419101" y="985720"/>
            <a:ext cx="11353799" cy="5468400"/>
          </a:xfrm>
          <a:prstGeom prst="rect">
            <a:avLst/>
          </a:prstGeom>
          <a:noFill/>
          <a:ln>
            <a:noFill/>
          </a:ln>
        </p:spPr>
        <p:txBody>
          <a:bodyPr anchorCtr="0" anchor="ctr" bIns="0" lIns="0" spcFirstLastPara="1" rIns="0" wrap="square" tIns="0">
            <a:normAutofit/>
          </a:bodyPr>
          <a:lstStyle>
            <a:lvl1pPr indent="-228600" lvl="0" marL="457200" algn="ctr">
              <a:lnSpc>
                <a:spcPct val="90000"/>
              </a:lnSpc>
              <a:spcBef>
                <a:spcPts val="0"/>
              </a:spcBef>
              <a:spcAft>
                <a:spcPts val="0"/>
              </a:spcAft>
              <a:buSzPts val="4500"/>
              <a:buFont typeface="Barlow SemiBold"/>
              <a:buNone/>
              <a:defRPr b="1" i="0" sz="5000">
                <a:solidFill>
                  <a:schemeClr val="lt1"/>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153" name="Google Shape;153;p36"/>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lt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6"/>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lt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lt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lt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lt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lt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lt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lt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lt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lt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howMasterSp="0">
  <p:cSld name="Video">
    <p:bg>
      <p:bgPr>
        <a:solidFill>
          <a:schemeClr val="lt1"/>
        </a:solidFill>
      </p:bgPr>
    </p:bg>
    <p:spTree>
      <p:nvGrpSpPr>
        <p:cNvPr id="155" name="Shape 155"/>
        <p:cNvGrpSpPr/>
        <p:nvPr/>
      </p:nvGrpSpPr>
      <p:grpSpPr>
        <a:xfrm>
          <a:off x="0" y="0"/>
          <a:ext cx="0" cy="0"/>
          <a:chOff x="0" y="0"/>
          <a:chExt cx="0" cy="0"/>
        </a:xfrm>
      </p:grpSpPr>
      <p:sp>
        <p:nvSpPr>
          <p:cNvPr id="156" name="Google Shape;156;p37"/>
          <p:cNvSpPr/>
          <p:nvPr>
            <p:ph idx="2" type="media"/>
          </p:nvPr>
        </p:nvSpPr>
        <p:spPr>
          <a:xfrm>
            <a:off x="0" y="0"/>
            <a:ext cx="12192000" cy="6853238"/>
          </a:xfrm>
          <a:prstGeom prst="rect">
            <a:avLst/>
          </a:prstGeom>
          <a:solidFill>
            <a:schemeClr val="accent1"/>
          </a:solidFill>
          <a:ln>
            <a:noFill/>
          </a:ln>
        </p:spPr>
        <p:txBody>
          <a:bodyPr anchorCtr="0" anchor="ctr" bIns="0" lIns="0" spcFirstLastPara="1" rIns="0" wrap="square" tIns="0">
            <a:normAutofit/>
          </a:bodyPr>
          <a:lstStyle>
            <a:lvl1pPr lvl="0" marR="0" rtl="0" algn="ctr">
              <a:lnSpc>
                <a:spcPct val="110000"/>
              </a:lnSpc>
              <a:spcBef>
                <a:spcPts val="0"/>
              </a:spcBef>
              <a:spcAft>
                <a:spcPts val="0"/>
              </a:spcAft>
              <a:buClr>
                <a:schemeClr val="dk1"/>
              </a:buClr>
              <a:buSzPts val="1800"/>
              <a:buFont typeface="Barlow"/>
              <a:buNone/>
              <a:defRPr b="0" i="0" sz="2000" u="none" cap="none" strike="noStrike">
                <a:solidFill>
                  <a:schemeClr val="lt1"/>
                </a:solidFill>
                <a:latin typeface="Barlow"/>
                <a:ea typeface="Barlow"/>
                <a:cs typeface="Barlow"/>
                <a:sym typeface="Barlow"/>
              </a:defRPr>
            </a:lvl1pPr>
            <a:lvl2pPr lvl="1" marR="0" rtl="0" algn="l">
              <a:lnSpc>
                <a:spcPct val="110000"/>
              </a:lnSpc>
              <a:spcBef>
                <a:spcPts val="600"/>
              </a:spcBef>
              <a:spcAft>
                <a:spcPts val="0"/>
              </a:spcAft>
              <a:buClr>
                <a:schemeClr val="dk1"/>
              </a:buClr>
              <a:buSzPts val="1440"/>
              <a:buFont typeface="Arial"/>
              <a:buChar char="•"/>
              <a:defRPr b="0" i="0" sz="1600" u="none" cap="none" strike="noStrike">
                <a:solidFill>
                  <a:schemeClr val="dk1"/>
                </a:solidFill>
                <a:latin typeface="Barlow"/>
                <a:ea typeface="Barlow"/>
                <a:cs typeface="Barlow"/>
                <a:sym typeface="Barlow"/>
              </a:defRPr>
            </a:lvl2pPr>
            <a:lvl3pPr lvl="2" marR="0" rtl="0" algn="l">
              <a:lnSpc>
                <a:spcPct val="110000"/>
              </a:lnSpc>
              <a:spcBef>
                <a:spcPts val="600"/>
              </a:spcBef>
              <a:spcAft>
                <a:spcPts val="0"/>
              </a:spcAft>
              <a:buClr>
                <a:schemeClr val="dk1"/>
              </a:buClr>
              <a:buSzPts val="1440"/>
              <a:buFont typeface="Arial"/>
              <a:buChar char="•"/>
              <a:defRPr b="0" i="0" sz="1600" u="none" cap="none" strike="noStrike">
                <a:solidFill>
                  <a:schemeClr val="dk1"/>
                </a:solidFill>
                <a:latin typeface="Barlow"/>
                <a:ea typeface="Barlow"/>
                <a:cs typeface="Barlow"/>
                <a:sym typeface="Barlow"/>
              </a:defRPr>
            </a:lvl3pPr>
            <a:lvl4pPr lvl="3" marR="0" rtl="0" algn="l">
              <a:lnSpc>
                <a:spcPct val="110000"/>
              </a:lnSpc>
              <a:spcBef>
                <a:spcPts val="600"/>
              </a:spcBef>
              <a:spcAft>
                <a:spcPts val="0"/>
              </a:spcAft>
              <a:buClr>
                <a:schemeClr val="dk1"/>
              </a:buClr>
              <a:buSzPts val="1080"/>
              <a:buFont typeface="Arial"/>
              <a:buChar char="•"/>
              <a:defRPr b="0" i="0" sz="1200" u="none" cap="none" strike="noStrike">
                <a:solidFill>
                  <a:schemeClr val="dk1"/>
                </a:solidFill>
                <a:latin typeface="Barlow"/>
                <a:ea typeface="Barlow"/>
                <a:cs typeface="Barlow"/>
                <a:sym typeface="Barlow"/>
              </a:defRPr>
            </a:lvl4pPr>
            <a:lvl5pPr lvl="4" marR="0" rtl="0" algn="l">
              <a:lnSpc>
                <a:spcPct val="110000"/>
              </a:lnSpc>
              <a:spcBef>
                <a:spcPts val="6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5pPr>
            <a:lvl6pPr lvl="5" marR="0" rtl="0" algn="l">
              <a:lnSpc>
                <a:spcPct val="110000"/>
              </a:lnSpc>
              <a:spcBef>
                <a:spcPts val="8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6pPr>
            <a:lvl7pPr lvl="6" marR="0" rtl="0" algn="l">
              <a:lnSpc>
                <a:spcPct val="110000"/>
              </a:lnSpc>
              <a:spcBef>
                <a:spcPts val="8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7pPr>
            <a:lvl8pPr lvl="7" marR="0" rtl="0" algn="l">
              <a:lnSpc>
                <a:spcPct val="110000"/>
              </a:lnSpc>
              <a:spcBef>
                <a:spcPts val="8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8pPr>
            <a:lvl9pPr lvl="8" marR="0" rtl="0" algn="l">
              <a:lnSpc>
                <a:spcPct val="110000"/>
              </a:lnSpc>
              <a:spcBef>
                <a:spcPts val="800"/>
              </a:spcBef>
              <a:spcAft>
                <a:spcPts val="80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33" name="Shape 33"/>
        <p:cNvGrpSpPr/>
        <p:nvPr/>
      </p:nvGrpSpPr>
      <p:grpSpPr>
        <a:xfrm>
          <a:off x="0" y="0"/>
          <a:ext cx="0" cy="0"/>
          <a:chOff x="0" y="0"/>
          <a:chExt cx="0" cy="0"/>
        </a:xfrm>
      </p:grpSpPr>
      <p:sp>
        <p:nvSpPr>
          <p:cNvPr id="34" name="Google Shape;34;p17"/>
          <p:cNvSpPr txBox="1"/>
          <p:nvPr>
            <p:ph type="title"/>
          </p:nvPr>
        </p:nvSpPr>
        <p:spPr>
          <a:xfrm>
            <a:off x="2" y="0"/>
            <a:ext cx="12191999" cy="10287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355601" y="1219200"/>
            <a:ext cx="11430000" cy="4762500"/>
          </a:xfrm>
          <a:prstGeom prst="rect">
            <a:avLst/>
          </a:prstGeom>
          <a:noFill/>
          <a:ln>
            <a:noFill/>
          </a:ln>
        </p:spPr>
        <p:txBody>
          <a:bodyPr anchorCtr="0" anchor="t" bIns="0" lIns="0" spcFirstLastPara="1" rIns="0" wrap="square" tIns="0">
            <a:normAutofit/>
          </a:bodyPr>
          <a:lstStyle>
            <a:lvl1pPr indent="-228600" lvl="0" marL="457200" algn="l">
              <a:lnSpc>
                <a:spcPct val="110000"/>
              </a:lnSpc>
              <a:spcBef>
                <a:spcPts val="0"/>
              </a:spcBef>
              <a:spcAft>
                <a:spcPts val="0"/>
              </a:spcAft>
              <a:buSzPts val="1620"/>
              <a:buFont typeface="Barlow"/>
              <a:buNone/>
              <a:defRPr/>
            </a:lvl1pPr>
            <a:lvl2pPr indent="-320040" lvl="1" marL="914400" algn="l">
              <a:lnSpc>
                <a:spcPct val="110000"/>
              </a:lnSpc>
              <a:spcBef>
                <a:spcPts val="600"/>
              </a:spcBef>
              <a:spcAft>
                <a:spcPts val="0"/>
              </a:spcAft>
              <a:buClr>
                <a:srgbClr val="1E4056"/>
              </a:buClr>
              <a:buSzPts val="1440"/>
              <a:buFont typeface="Noto Sans Symbols"/>
              <a:buChar char="▪"/>
              <a:defRPr/>
            </a:lvl2pPr>
            <a:lvl3pPr indent="-330200" lvl="2" marL="1371600" algn="l">
              <a:lnSpc>
                <a:spcPct val="110000"/>
              </a:lnSpc>
              <a:spcBef>
                <a:spcPts val="600"/>
              </a:spcBef>
              <a:spcAft>
                <a:spcPts val="0"/>
              </a:spcAft>
              <a:buClr>
                <a:srgbClr val="1E4056"/>
              </a:buClr>
              <a:buSzPts val="1600"/>
              <a:buFont typeface="Noto Sans Symbols"/>
              <a:buChar char="▪"/>
              <a:defRPr/>
            </a:lvl3pPr>
            <a:lvl4pPr indent="-304800" lvl="3" marL="1828800" algn="l">
              <a:lnSpc>
                <a:spcPct val="110000"/>
              </a:lnSpc>
              <a:spcBef>
                <a:spcPts val="600"/>
              </a:spcBef>
              <a:spcAft>
                <a:spcPts val="0"/>
              </a:spcAft>
              <a:buClr>
                <a:srgbClr val="1E4056"/>
              </a:buClr>
              <a:buSzPts val="1200"/>
              <a:buFont typeface="Noto Sans Symbols"/>
              <a:buChar char="▪"/>
              <a:defRPr/>
            </a:lvl4pPr>
            <a:lvl5pPr indent="-317500" lvl="4" marL="2286000" algn="l">
              <a:lnSpc>
                <a:spcPct val="110000"/>
              </a:lnSpc>
              <a:spcBef>
                <a:spcPts val="600"/>
              </a:spcBef>
              <a:spcAft>
                <a:spcPts val="0"/>
              </a:spcAft>
              <a:buClr>
                <a:srgbClr val="1E4056"/>
              </a:buClr>
              <a:buSzPts val="1400"/>
              <a:buFont typeface="Noto Sans Symbols"/>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36" name="Google Shape;36;p17"/>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lvl1pPr indent="0" lvl="0" marL="0" algn="l">
              <a:lnSpc>
                <a:spcPct val="80000"/>
              </a:lnSpc>
              <a:spcBef>
                <a:spcPts val="0"/>
              </a:spcBef>
              <a:buNone/>
              <a:defRPr b="1" i="0" sz="813" u="none" cap="none" strike="noStrike">
                <a:solidFill>
                  <a:srgbClr val="000000"/>
                </a:solidFill>
                <a:latin typeface="Barlow"/>
                <a:ea typeface="Barlow"/>
                <a:cs typeface="Barlow"/>
                <a:sym typeface="Barlow"/>
              </a:defRPr>
            </a:lvl1pPr>
            <a:lvl2pPr indent="0" lvl="1" marL="0" algn="l">
              <a:lnSpc>
                <a:spcPct val="80000"/>
              </a:lnSpc>
              <a:spcBef>
                <a:spcPts val="0"/>
              </a:spcBef>
              <a:buNone/>
              <a:defRPr b="1" i="0" sz="813" u="none" cap="none" strike="noStrike">
                <a:solidFill>
                  <a:srgbClr val="000000"/>
                </a:solidFill>
                <a:latin typeface="Barlow"/>
                <a:ea typeface="Barlow"/>
                <a:cs typeface="Barlow"/>
                <a:sym typeface="Barlow"/>
              </a:defRPr>
            </a:lvl2pPr>
            <a:lvl3pPr indent="0" lvl="2" marL="0" algn="l">
              <a:lnSpc>
                <a:spcPct val="80000"/>
              </a:lnSpc>
              <a:spcBef>
                <a:spcPts val="0"/>
              </a:spcBef>
              <a:buNone/>
              <a:defRPr b="1" i="0" sz="813" u="none" cap="none" strike="noStrike">
                <a:solidFill>
                  <a:srgbClr val="000000"/>
                </a:solidFill>
                <a:latin typeface="Barlow"/>
                <a:ea typeface="Barlow"/>
                <a:cs typeface="Barlow"/>
                <a:sym typeface="Barlow"/>
              </a:defRPr>
            </a:lvl3pPr>
            <a:lvl4pPr indent="0" lvl="3" marL="0" algn="l">
              <a:lnSpc>
                <a:spcPct val="80000"/>
              </a:lnSpc>
              <a:spcBef>
                <a:spcPts val="0"/>
              </a:spcBef>
              <a:buNone/>
              <a:defRPr b="1" i="0" sz="813" u="none" cap="none" strike="noStrike">
                <a:solidFill>
                  <a:srgbClr val="000000"/>
                </a:solidFill>
                <a:latin typeface="Barlow"/>
                <a:ea typeface="Barlow"/>
                <a:cs typeface="Barlow"/>
                <a:sym typeface="Barlow"/>
              </a:defRPr>
            </a:lvl4pPr>
            <a:lvl5pPr indent="0" lvl="4" marL="0" algn="l">
              <a:lnSpc>
                <a:spcPct val="80000"/>
              </a:lnSpc>
              <a:spcBef>
                <a:spcPts val="0"/>
              </a:spcBef>
              <a:buNone/>
              <a:defRPr b="1" i="0" sz="813" u="none" cap="none" strike="noStrike">
                <a:solidFill>
                  <a:srgbClr val="000000"/>
                </a:solidFill>
                <a:latin typeface="Barlow"/>
                <a:ea typeface="Barlow"/>
                <a:cs typeface="Barlow"/>
                <a:sym typeface="Barlow"/>
              </a:defRPr>
            </a:lvl5pPr>
            <a:lvl6pPr indent="0" lvl="5" marL="0" algn="l">
              <a:lnSpc>
                <a:spcPct val="80000"/>
              </a:lnSpc>
              <a:spcBef>
                <a:spcPts val="0"/>
              </a:spcBef>
              <a:buNone/>
              <a:defRPr b="1" i="0" sz="813" u="none" cap="none" strike="noStrike">
                <a:solidFill>
                  <a:srgbClr val="000000"/>
                </a:solidFill>
                <a:latin typeface="Barlow"/>
                <a:ea typeface="Barlow"/>
                <a:cs typeface="Barlow"/>
                <a:sym typeface="Barlow"/>
              </a:defRPr>
            </a:lvl6pPr>
            <a:lvl7pPr indent="0" lvl="6" marL="0" algn="l">
              <a:lnSpc>
                <a:spcPct val="80000"/>
              </a:lnSpc>
              <a:spcBef>
                <a:spcPts val="0"/>
              </a:spcBef>
              <a:buNone/>
              <a:defRPr b="1" i="0" sz="813" u="none" cap="none" strike="noStrike">
                <a:solidFill>
                  <a:srgbClr val="000000"/>
                </a:solidFill>
                <a:latin typeface="Barlow"/>
                <a:ea typeface="Barlow"/>
                <a:cs typeface="Barlow"/>
                <a:sym typeface="Barlow"/>
              </a:defRPr>
            </a:lvl7pPr>
            <a:lvl8pPr indent="0" lvl="7" marL="0" algn="l">
              <a:lnSpc>
                <a:spcPct val="80000"/>
              </a:lnSpc>
              <a:spcBef>
                <a:spcPts val="0"/>
              </a:spcBef>
              <a:buNone/>
              <a:defRPr b="1" i="0" sz="813" u="none" cap="none" strike="noStrike">
                <a:solidFill>
                  <a:srgbClr val="000000"/>
                </a:solidFill>
                <a:latin typeface="Barlow"/>
                <a:ea typeface="Barlow"/>
                <a:cs typeface="Barlow"/>
                <a:sym typeface="Barlow"/>
              </a:defRPr>
            </a:lvl8pPr>
            <a:lvl9pPr indent="0" lvl="8" marL="0" algn="l">
              <a:lnSpc>
                <a:spcPct val="80000"/>
              </a:lnSpc>
              <a:spcBef>
                <a:spcPts val="0"/>
              </a:spcBef>
              <a:buNone/>
              <a:defRPr b="1" i="0" sz="813" u="none" cap="none" strike="noStrike">
                <a:solidFill>
                  <a:srgbClr val="000000"/>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37" name="Google Shape;37;p17"/>
          <p:cNvSpPr txBox="1"/>
          <p:nvPr>
            <p:ph idx="11" type="ftr"/>
          </p:nvPr>
        </p:nvSpPr>
        <p:spPr>
          <a:xfrm>
            <a:off x="1180186" y="6327007"/>
            <a:ext cx="5227929" cy="3247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1400"/>
              <a:buNone/>
              <a:defRPr i="1" sz="813">
                <a:solidFill>
                  <a:srgbClr val="00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0" type="dt"/>
          </p:nvPr>
        </p:nvSpPr>
        <p:spPr>
          <a:xfrm>
            <a:off x="6764919" y="6334325"/>
            <a:ext cx="1381092" cy="324779"/>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1" sz="813" u="none" cap="none" strike="noStrike">
                <a:solidFill>
                  <a:srgbClr val="000000"/>
                </a:solidFill>
                <a:latin typeface="Barlow"/>
                <a:ea typeface="Barlow"/>
                <a:cs typeface="Barlow"/>
                <a:sym typeface="Barlow"/>
              </a:defRPr>
            </a:lvl1pPr>
            <a:lvl2pPr lvl="1"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2pPr>
            <a:lvl3pPr lvl="2"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3pPr>
            <a:lvl4pPr lvl="3"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4pPr>
            <a:lvl5pPr lvl="4"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5pPr>
            <a:lvl6pPr lvl="5"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6pPr>
            <a:lvl7pPr lvl="6"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7pPr>
            <a:lvl8pPr lvl="7"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8pPr>
            <a:lvl9pPr lvl="8"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Alternate">
  <p:cSld name="Two Column Alternate">
    <p:bg>
      <p:bgPr>
        <a:solidFill>
          <a:schemeClr val="lt1"/>
        </a:solidFill>
      </p:bgPr>
    </p:bg>
    <p:spTree>
      <p:nvGrpSpPr>
        <p:cNvPr id="39" name="Shape 39"/>
        <p:cNvGrpSpPr/>
        <p:nvPr/>
      </p:nvGrpSpPr>
      <p:grpSpPr>
        <a:xfrm>
          <a:off x="0" y="0"/>
          <a:ext cx="0" cy="0"/>
          <a:chOff x="0" y="0"/>
          <a:chExt cx="0" cy="0"/>
        </a:xfrm>
      </p:grpSpPr>
      <p:sp>
        <p:nvSpPr>
          <p:cNvPr id="40" name="Google Shape;40;p18"/>
          <p:cNvSpPr/>
          <p:nvPr>
            <p:ph idx="1" type="body"/>
          </p:nvPr>
        </p:nvSpPr>
        <p:spPr>
          <a:xfrm>
            <a:off x="6299113" y="1611369"/>
            <a:ext cx="5473925" cy="4752217"/>
          </a:xfrm>
          <a:prstGeom prst="roundRect">
            <a:avLst>
              <a:gd fmla="val 5234" name="adj"/>
            </a:avLst>
          </a:prstGeom>
          <a:solidFill>
            <a:schemeClr val="lt1"/>
          </a:solidFill>
          <a:ln cap="flat" cmpd="sng" w="12700">
            <a:solidFill>
              <a:schemeClr val="dk2"/>
            </a:solidFill>
            <a:prstDash val="solid"/>
            <a:round/>
            <a:headEnd len="sm" w="sm" type="none"/>
            <a:tailEnd len="sm" w="sm" type="none"/>
          </a:ln>
        </p:spPr>
        <p:txBody>
          <a:bodyPr anchorCtr="0" anchor="t" bIns="144000" lIns="144000" spcFirstLastPara="1" rIns="144000" wrap="square" tIns="396000">
            <a:norm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41" name="Google Shape;41;p18"/>
          <p:cNvSpPr/>
          <p:nvPr>
            <p:ph idx="2" type="body"/>
          </p:nvPr>
        </p:nvSpPr>
        <p:spPr>
          <a:xfrm>
            <a:off x="428400" y="1611369"/>
            <a:ext cx="5473925" cy="4752217"/>
          </a:xfrm>
          <a:prstGeom prst="roundRect">
            <a:avLst>
              <a:gd fmla="val 5234" name="adj"/>
            </a:avLst>
          </a:prstGeom>
          <a:solidFill>
            <a:schemeClr val="lt1"/>
          </a:solidFill>
          <a:ln cap="flat" cmpd="sng" w="12700">
            <a:solidFill>
              <a:schemeClr val="dk2"/>
            </a:solidFill>
            <a:prstDash val="solid"/>
            <a:round/>
            <a:headEnd len="sm" w="sm" type="none"/>
            <a:tailEnd len="sm" w="sm" type="none"/>
          </a:ln>
        </p:spPr>
        <p:txBody>
          <a:bodyPr anchorCtr="0" anchor="t" bIns="144000" lIns="144000" spcFirstLastPara="1" rIns="144000" wrap="square" tIns="396000">
            <a:norm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42" name="Google Shape;42;p18"/>
          <p:cNvSpPr/>
          <p:nvPr>
            <p:ph idx="3" type="body"/>
          </p:nvPr>
        </p:nvSpPr>
        <p:spPr>
          <a:xfrm>
            <a:off x="6839425" y="1424722"/>
            <a:ext cx="4320000" cy="360000"/>
          </a:xfrm>
          <a:prstGeom prst="roundRect">
            <a:avLst>
              <a:gd fmla="val 16667" name="adj"/>
            </a:avLst>
          </a:prstGeom>
          <a:solidFill>
            <a:schemeClr val="dk2"/>
          </a:solidFill>
          <a:ln>
            <a:noFill/>
          </a:ln>
        </p:spPr>
        <p:txBody>
          <a:bodyPr anchorCtr="0" anchor="ctr" bIns="0" lIns="0" spcFirstLastPara="1" rIns="0" wrap="square" tIns="0">
            <a:normAutofit/>
          </a:bodyPr>
          <a:lstStyle>
            <a:lvl1pPr indent="-228600" lvl="0" marL="457200" algn="ctr">
              <a:lnSpc>
                <a:spcPct val="110000"/>
              </a:lnSpc>
              <a:spcBef>
                <a:spcPts val="0"/>
              </a:spcBef>
              <a:spcAft>
                <a:spcPts val="0"/>
              </a:spcAft>
              <a:buSzPts val="1260"/>
              <a:buFont typeface="Barlow SemiBold"/>
              <a:buNone/>
              <a:defRPr b="1" i="0" sz="1400" cap="none">
                <a:solidFill>
                  <a:schemeClr val="lt1"/>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43" name="Google Shape;43;p18"/>
          <p:cNvSpPr/>
          <p:nvPr>
            <p:ph idx="4" type="body"/>
          </p:nvPr>
        </p:nvSpPr>
        <p:spPr>
          <a:xfrm>
            <a:off x="1048225" y="1424722"/>
            <a:ext cx="4320000" cy="360000"/>
          </a:xfrm>
          <a:prstGeom prst="roundRect">
            <a:avLst>
              <a:gd fmla="val 16667" name="adj"/>
            </a:avLst>
          </a:prstGeom>
          <a:solidFill>
            <a:schemeClr val="dk2"/>
          </a:solidFill>
          <a:ln>
            <a:noFill/>
          </a:ln>
        </p:spPr>
        <p:txBody>
          <a:bodyPr anchorCtr="0" anchor="ctr" bIns="0" lIns="0" spcFirstLastPara="1" rIns="0" wrap="square" tIns="0">
            <a:normAutofit/>
          </a:bodyPr>
          <a:lstStyle>
            <a:lvl1pPr indent="-228600" lvl="0" marL="457200" algn="ctr">
              <a:lnSpc>
                <a:spcPct val="110000"/>
              </a:lnSpc>
              <a:spcBef>
                <a:spcPts val="0"/>
              </a:spcBef>
              <a:spcAft>
                <a:spcPts val="0"/>
              </a:spcAft>
              <a:buSzPts val="1260"/>
              <a:buFont typeface="Barlow SemiBold"/>
              <a:buNone/>
              <a:defRPr b="1" i="0" sz="1400" cap="none">
                <a:solidFill>
                  <a:schemeClr val="lt1"/>
                </a:solidFill>
                <a:latin typeface="Barlow SemiBold"/>
                <a:ea typeface="Barlow SemiBold"/>
                <a:cs typeface="Barlow SemiBold"/>
                <a:sym typeface="Barlow SemiBold"/>
              </a:defRPr>
            </a:lvl1pPr>
            <a:lvl2pPr indent="-331469" lvl="1" marL="914400" algn="l">
              <a:lnSpc>
                <a:spcPct val="110000"/>
              </a:lnSpc>
              <a:spcBef>
                <a:spcPts val="60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44" name="Google Shape;44;p18"/>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18"/>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b="0" i="0" sz="3200">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Card" showMasterSp="0">
  <p:cSld name="End Card">
    <p:bg>
      <p:bgPr>
        <a:blipFill>
          <a:blip r:embed="rId2">
            <a:alphaModFix/>
          </a:blip>
          <a:stretch>
            <a:fillRect/>
          </a:stretch>
        </a:blipFill>
      </p:bgPr>
    </p:bg>
    <p:spTree>
      <p:nvGrpSpPr>
        <p:cNvPr id="47" name="Shape 47"/>
        <p:cNvGrpSpPr/>
        <p:nvPr/>
      </p:nvGrpSpPr>
      <p:grpSpPr>
        <a:xfrm>
          <a:off x="0" y="0"/>
          <a:ext cx="0" cy="0"/>
          <a:chOff x="0" y="0"/>
          <a:chExt cx="0" cy="0"/>
        </a:xfrm>
      </p:grpSpPr>
      <p:sp>
        <p:nvSpPr>
          <p:cNvPr id="48" name="Google Shape;48;p19"/>
          <p:cNvSpPr txBox="1"/>
          <p:nvPr/>
        </p:nvSpPr>
        <p:spPr>
          <a:xfrm>
            <a:off x="0" y="2410889"/>
            <a:ext cx="12192000" cy="692497"/>
          </a:xfrm>
          <a:prstGeom prst="rect">
            <a:avLst/>
          </a:prstGeom>
          <a:noFill/>
          <a:ln>
            <a:noFill/>
          </a:ln>
        </p:spPr>
        <p:txBody>
          <a:bodyPr anchorCtr="0" anchor="b" bIns="0" lIns="0" spcFirstLastPara="1" rIns="0" wrap="square" tIns="0">
            <a:spAutoFit/>
          </a:bodyPr>
          <a:lstStyle/>
          <a:p>
            <a:pPr indent="0" lvl="0" marL="0" marR="0" rtl="0" algn="ctr">
              <a:lnSpc>
                <a:spcPct val="90000"/>
              </a:lnSpc>
              <a:spcBef>
                <a:spcPts val="0"/>
              </a:spcBef>
              <a:spcAft>
                <a:spcPts val="0"/>
              </a:spcAft>
              <a:buClr>
                <a:srgbClr val="1E4056"/>
              </a:buClr>
              <a:buSzPts val="3750"/>
              <a:buFont typeface="Barlow"/>
              <a:buNone/>
            </a:pPr>
            <a:r>
              <a:rPr b="0" i="0" lang="en-US" sz="5000" u="none" cap="none" strike="noStrike">
                <a:solidFill>
                  <a:schemeClr val="lt1"/>
                </a:solidFill>
                <a:latin typeface="Barlow Medium"/>
                <a:ea typeface="Barlow Medium"/>
                <a:cs typeface="Barlow Medium"/>
                <a:sym typeface="Barlow Medium"/>
              </a:rPr>
              <a:t>AHEAD OF WHAT’S POSSIBLE</a:t>
            </a:r>
            <a:endParaRPr b="0" baseline="30000" i="0" sz="5000" u="none" cap="none" strike="noStrike">
              <a:solidFill>
                <a:schemeClr val="lt1"/>
              </a:solidFill>
              <a:latin typeface="Barlow Medium"/>
              <a:ea typeface="Barlow Medium"/>
              <a:cs typeface="Barlow Medium"/>
              <a:sym typeface="Barlow Medium"/>
            </a:endParaRPr>
          </a:p>
        </p:txBody>
      </p:sp>
      <p:sp>
        <p:nvSpPr>
          <p:cNvPr id="49" name="Google Shape;49;p19">
            <a:hlinkClick r:id="rId3"/>
          </p:cNvPr>
          <p:cNvSpPr txBox="1"/>
          <p:nvPr/>
        </p:nvSpPr>
        <p:spPr>
          <a:xfrm>
            <a:off x="5466000" y="3488780"/>
            <a:ext cx="1260000" cy="279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1E4056"/>
              </a:buClr>
              <a:buSzPts val="1350"/>
              <a:buFont typeface="Barlow"/>
              <a:buNone/>
            </a:pPr>
            <a:r>
              <a:rPr b="0" i="0" lang="en-US" sz="1800" u="none" cap="none" strike="noStrike">
                <a:solidFill>
                  <a:srgbClr val="6BC7EC"/>
                </a:solidFill>
                <a:latin typeface="Barlow Medium"/>
                <a:ea typeface="Barlow Medium"/>
                <a:cs typeface="Barlow Medium"/>
                <a:sym typeface="Barlow Medium"/>
              </a:rPr>
              <a:t>analog.com</a:t>
            </a:r>
            <a:endParaRPr/>
          </a:p>
        </p:txBody>
      </p:sp>
      <p:sp>
        <p:nvSpPr>
          <p:cNvPr id="50" name="Google Shape;50;p19"/>
          <p:cNvSpPr txBox="1"/>
          <p:nvPr/>
        </p:nvSpPr>
        <p:spPr>
          <a:xfrm>
            <a:off x="0" y="6559905"/>
            <a:ext cx="12193200" cy="184666"/>
          </a:xfrm>
          <a:prstGeom prst="rect">
            <a:avLst/>
          </a:prstGeom>
          <a:noFill/>
          <a:ln>
            <a:noFill/>
          </a:ln>
        </p:spPr>
        <p:txBody>
          <a:bodyPr anchorCtr="0" anchor="t" bIns="45700" lIns="0" spcFirstLastPara="1" rIns="91425" wrap="square" tIns="45700">
            <a:spAutoFit/>
          </a:bodyPr>
          <a:lstStyle/>
          <a:p>
            <a:pPr indent="0" lvl="0" marL="0" marR="0" rtl="0" algn="ctr">
              <a:spcBef>
                <a:spcPts val="0"/>
              </a:spcBef>
              <a:spcAft>
                <a:spcPts val="0"/>
              </a:spcAft>
              <a:buNone/>
            </a:pPr>
            <a:r>
              <a:rPr b="0" i="0" lang="en-US" sz="600" u="none" cap="none" strike="noStrike">
                <a:solidFill>
                  <a:schemeClr val="lt1"/>
                </a:solidFill>
                <a:latin typeface="Barlow"/>
                <a:ea typeface="Barlow"/>
                <a:cs typeface="Barlow"/>
                <a:sym typeface="Barlow"/>
              </a:rPr>
              <a:t>©2024 Analog Devices, Inc. All Rights Reserved. </a:t>
            </a:r>
            <a:endParaRPr/>
          </a:p>
        </p:txBody>
      </p:sp>
      <p:pic>
        <p:nvPicPr>
          <p:cNvPr id="51" name="Google Shape;51;p19">
            <a:hlinkClick r:id="rId4"/>
          </p:cNvPr>
          <p:cNvPicPr preferRelativeResize="0"/>
          <p:nvPr/>
        </p:nvPicPr>
        <p:blipFill rotWithShape="1">
          <a:blip r:embed="rId5">
            <a:alphaModFix/>
          </a:blip>
          <a:srcRect b="0" l="0" r="0" t="0"/>
          <a:stretch/>
        </p:blipFill>
        <p:spPr>
          <a:xfrm>
            <a:off x="5120341" y="4864462"/>
            <a:ext cx="1852246" cy="52594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with Pattern" showMasterSp="0">
  <p:cSld name="Cover with Pattern">
    <p:bg>
      <p:bgPr>
        <a:blipFill>
          <a:blip r:embed="rId2">
            <a:alphaModFix/>
          </a:blip>
          <a:stretch>
            <a:fillRect/>
          </a:stretch>
        </a:blipFill>
      </p:bgPr>
    </p:bg>
    <p:spTree>
      <p:nvGrpSpPr>
        <p:cNvPr id="52" name="Shape 52"/>
        <p:cNvGrpSpPr/>
        <p:nvPr/>
      </p:nvGrpSpPr>
      <p:grpSpPr>
        <a:xfrm>
          <a:off x="0" y="0"/>
          <a:ext cx="0" cy="0"/>
          <a:chOff x="0" y="0"/>
          <a:chExt cx="0" cy="0"/>
        </a:xfrm>
      </p:grpSpPr>
      <p:grpSp>
        <p:nvGrpSpPr>
          <p:cNvPr id="53" name="Google Shape;53;p20"/>
          <p:cNvGrpSpPr/>
          <p:nvPr/>
        </p:nvGrpSpPr>
        <p:grpSpPr>
          <a:xfrm>
            <a:off x="0" y="0"/>
            <a:ext cx="7617658" cy="6862572"/>
            <a:chOff x="1" y="-4572"/>
            <a:chExt cx="7617658" cy="6862572"/>
          </a:xfrm>
        </p:grpSpPr>
        <p:sp>
          <p:nvSpPr>
            <p:cNvPr id="54" name="Google Shape;54;p20"/>
            <p:cNvSpPr/>
            <p:nvPr/>
          </p:nvSpPr>
          <p:spPr>
            <a:xfrm>
              <a:off x="104172" y="205255"/>
              <a:ext cx="7513487" cy="6652745"/>
            </a:xfrm>
            <a:custGeom>
              <a:rect b="b" l="l" r="r" t="t"/>
              <a:pathLst>
                <a:path extrusionOk="0" h="6643886" w="7513487">
                  <a:moveTo>
                    <a:pt x="0" y="0"/>
                  </a:moveTo>
                  <a:lnTo>
                    <a:pt x="1541566" y="0"/>
                  </a:lnTo>
                  <a:lnTo>
                    <a:pt x="7513487" y="3417425"/>
                  </a:lnTo>
                  <a:lnTo>
                    <a:pt x="1859925" y="6638374"/>
                  </a:lnTo>
                  <a:lnTo>
                    <a:pt x="0" y="6643886"/>
                  </a:lnTo>
                  <a:lnTo>
                    <a:pt x="0"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sp>
          <p:nvSpPr>
            <p:cNvPr id="55" name="Google Shape;55;p20"/>
            <p:cNvSpPr/>
            <p:nvPr/>
          </p:nvSpPr>
          <p:spPr>
            <a:xfrm>
              <a:off x="1" y="-4572"/>
              <a:ext cx="7513487" cy="6862572"/>
            </a:xfrm>
            <a:custGeom>
              <a:rect b="b" l="l" r="r" t="t"/>
              <a:pathLst>
                <a:path extrusionOk="0" h="6858000" w="7513487">
                  <a:moveTo>
                    <a:pt x="0" y="0"/>
                  </a:moveTo>
                  <a:lnTo>
                    <a:pt x="1541566" y="0"/>
                  </a:lnTo>
                  <a:lnTo>
                    <a:pt x="7513487" y="3417425"/>
                  </a:lnTo>
                  <a:lnTo>
                    <a:pt x="1501110"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grpSp>
      <p:sp>
        <p:nvSpPr>
          <p:cNvPr id="56" name="Google Shape;56;p20">
            <a:hlinkClick r:id="rId3"/>
          </p:cNvPr>
          <p:cNvSpPr txBox="1"/>
          <p:nvPr/>
        </p:nvSpPr>
        <p:spPr>
          <a:xfrm>
            <a:off x="432854" y="6204857"/>
            <a:ext cx="949632" cy="206829"/>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1E4056"/>
              </a:buClr>
              <a:buSzPts val="1050"/>
              <a:buFont typeface="Barlow"/>
              <a:buNone/>
            </a:pPr>
            <a:r>
              <a:rPr b="0" i="0" lang="en-US" sz="1400" u="none" cap="none" strike="noStrike">
                <a:solidFill>
                  <a:srgbClr val="6BC7EC"/>
                </a:solidFill>
                <a:latin typeface="Barlow Medium"/>
                <a:ea typeface="Barlow Medium"/>
                <a:cs typeface="Barlow Medium"/>
                <a:sym typeface="Barlow Medium"/>
              </a:rPr>
              <a:t>analog.com</a:t>
            </a:r>
            <a:endParaRPr b="0" i="0" sz="1400" u="none" cap="none" strike="noStrike">
              <a:solidFill>
                <a:srgbClr val="6BC7EC"/>
              </a:solidFill>
              <a:latin typeface="Barlow Medium"/>
              <a:ea typeface="Barlow Medium"/>
              <a:cs typeface="Barlow Medium"/>
              <a:sym typeface="Barlow Medium"/>
            </a:endParaRPr>
          </a:p>
        </p:txBody>
      </p:sp>
      <p:pic>
        <p:nvPicPr>
          <p:cNvPr id="57" name="Google Shape;57;p20">
            <a:hlinkClick r:id="rId4"/>
          </p:cNvPr>
          <p:cNvPicPr preferRelativeResize="0"/>
          <p:nvPr/>
        </p:nvPicPr>
        <p:blipFill rotWithShape="1">
          <a:blip r:embed="rId5">
            <a:alphaModFix/>
          </a:blip>
          <a:srcRect b="0" l="0" r="0" t="0"/>
          <a:stretch/>
        </p:blipFill>
        <p:spPr>
          <a:xfrm>
            <a:off x="444980" y="904240"/>
            <a:ext cx="1584784" cy="450000"/>
          </a:xfrm>
          <a:prstGeom prst="rect">
            <a:avLst/>
          </a:prstGeom>
          <a:noFill/>
          <a:ln>
            <a:noFill/>
          </a:ln>
        </p:spPr>
      </p:pic>
      <p:sp>
        <p:nvSpPr>
          <p:cNvPr id="58" name="Google Shape;58;p20"/>
          <p:cNvSpPr txBox="1"/>
          <p:nvPr>
            <p:ph idx="1" type="body"/>
          </p:nvPr>
        </p:nvSpPr>
        <p:spPr>
          <a:xfrm>
            <a:off x="434293" y="4667812"/>
            <a:ext cx="3600000" cy="27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1800"/>
              <a:buFont typeface="Barlow Medium"/>
              <a:buNone/>
              <a:defRPr b="1" i="0" sz="2000">
                <a:solidFill>
                  <a:srgbClr val="6BC7EC"/>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59" name="Google Shape;59;p20"/>
          <p:cNvSpPr txBox="1"/>
          <p:nvPr>
            <p:ph idx="2" type="body"/>
          </p:nvPr>
        </p:nvSpPr>
        <p:spPr>
          <a:xfrm>
            <a:off x="434293" y="4963932"/>
            <a:ext cx="2880000" cy="39038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080"/>
              <a:buFont typeface="Barlow Medium"/>
              <a:buNone/>
              <a:defRPr b="0" i="0" sz="1200">
                <a:solidFill>
                  <a:schemeClr val="lt1"/>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
        <p:nvSpPr>
          <p:cNvPr id="60" name="Google Shape;60;p20"/>
          <p:cNvSpPr txBox="1"/>
          <p:nvPr>
            <p:ph idx="3" type="body"/>
          </p:nvPr>
        </p:nvSpPr>
        <p:spPr>
          <a:xfrm>
            <a:off x="434403" y="2448560"/>
            <a:ext cx="5040000" cy="1979006"/>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3960"/>
              <a:buFont typeface="Barlow Medium"/>
              <a:buNone/>
              <a:defRPr b="0" i="0" sz="4400">
                <a:solidFill>
                  <a:schemeClr val="lt1"/>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61" name="Shape 61"/>
        <p:cNvGrpSpPr/>
        <p:nvPr/>
      </p:nvGrpSpPr>
      <p:grpSpPr>
        <a:xfrm>
          <a:off x="0" y="0"/>
          <a:ext cx="0" cy="0"/>
          <a:chOff x="0" y="0"/>
          <a:chExt cx="0" cy="0"/>
        </a:xfrm>
      </p:grpSpPr>
      <p:sp>
        <p:nvSpPr>
          <p:cNvPr id="62" name="Google Shape;62;p21"/>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b="0" i="0" sz="3200">
                <a:latin typeface="Barlow Medium"/>
                <a:ea typeface="Barlow Medium"/>
                <a:cs typeface="Barlow Medium"/>
                <a:sym typeface="Barlow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txBox="1"/>
          <p:nvPr>
            <p:ph idx="1" type="body"/>
          </p:nvPr>
        </p:nvSpPr>
        <p:spPr>
          <a:xfrm>
            <a:off x="417600" y="1353312"/>
            <a:ext cx="11358000" cy="5094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sz="1800">
                <a:solidFill>
                  <a:schemeClr val="dk1"/>
                </a:solidFill>
              </a:defRPr>
            </a:lvl1pPr>
            <a:lvl2pPr indent="-320040" lvl="1" marL="914400" algn="l">
              <a:lnSpc>
                <a:spcPct val="110000"/>
              </a:lnSpc>
              <a:spcBef>
                <a:spcPts val="600"/>
              </a:spcBef>
              <a:spcAft>
                <a:spcPts val="0"/>
              </a:spcAft>
              <a:buSzPts val="1440"/>
              <a:buChar char="•"/>
              <a:defRPr sz="1600">
                <a:solidFill>
                  <a:schemeClr val="dk1"/>
                </a:solidFill>
              </a:defRPr>
            </a:lvl2pPr>
            <a:lvl3pPr indent="-308610" lvl="2" marL="1371600" algn="l">
              <a:lnSpc>
                <a:spcPct val="110000"/>
              </a:lnSpc>
              <a:spcBef>
                <a:spcPts val="600"/>
              </a:spcBef>
              <a:spcAft>
                <a:spcPts val="0"/>
              </a:spcAft>
              <a:buSzPts val="1260"/>
              <a:buChar char="•"/>
              <a:defRPr sz="1400">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64" name="Google Shape;64;p21"/>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Line Title and Content">
  <p:cSld name="Two Line Title and Content">
    <p:bg>
      <p:bgPr>
        <a:solidFill>
          <a:schemeClr val="lt1"/>
        </a:solidFill>
      </p:bgPr>
    </p:bg>
    <p:spTree>
      <p:nvGrpSpPr>
        <p:cNvPr id="66" name="Shape 66"/>
        <p:cNvGrpSpPr/>
        <p:nvPr/>
      </p:nvGrpSpPr>
      <p:grpSpPr>
        <a:xfrm>
          <a:off x="0" y="0"/>
          <a:ext cx="0" cy="0"/>
          <a:chOff x="0" y="0"/>
          <a:chExt cx="0" cy="0"/>
        </a:xfrm>
      </p:grpSpPr>
      <p:sp>
        <p:nvSpPr>
          <p:cNvPr id="67" name="Google Shape;67;p22"/>
          <p:cNvSpPr txBox="1"/>
          <p:nvPr>
            <p:ph type="title"/>
          </p:nvPr>
        </p:nvSpPr>
        <p:spPr>
          <a:xfrm>
            <a:off x="417600" y="640080"/>
            <a:ext cx="10080000" cy="842400"/>
          </a:xfrm>
          <a:prstGeom prst="rect">
            <a:avLst/>
          </a:prstGeom>
          <a:noFill/>
          <a:ln>
            <a:noFill/>
          </a:ln>
        </p:spPr>
        <p:txBody>
          <a:bodyPr anchorCtr="0" anchor="t" bIns="0" lIns="0" spcFirstLastPara="1" rIns="0" wrap="square" tIns="36575">
            <a:noAutofit/>
          </a:bodyPr>
          <a:lstStyle>
            <a:lvl1pPr lvl="0" algn="l">
              <a:lnSpc>
                <a:spcPct val="85000"/>
              </a:lnSpc>
              <a:spcBef>
                <a:spcPts val="0"/>
              </a:spcBef>
              <a:spcAft>
                <a:spcPts val="0"/>
              </a:spcAft>
              <a:buClr>
                <a:schemeClr val="dk2"/>
              </a:buClr>
              <a:buSzPts val="3200"/>
              <a:buFont typeface="Barlow Medium"/>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2"/>
          <p:cNvSpPr txBox="1"/>
          <p:nvPr>
            <p:ph idx="1" type="body"/>
          </p:nvPr>
        </p:nvSpPr>
        <p:spPr>
          <a:xfrm>
            <a:off x="417600" y="1771752"/>
            <a:ext cx="11358000" cy="46755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0"/>
              </a:spcBef>
              <a:spcAft>
                <a:spcPts val="0"/>
              </a:spcAft>
              <a:buSzPts val="1620"/>
              <a:buFont typeface="Barlow"/>
              <a:buNone/>
              <a:defRPr>
                <a:solidFill>
                  <a:schemeClr val="dk1"/>
                </a:solidFill>
              </a:defRPr>
            </a:lvl1pPr>
            <a:lvl2pPr indent="-320040" lvl="1" marL="914400" algn="l">
              <a:lnSpc>
                <a:spcPct val="110000"/>
              </a:lnSpc>
              <a:spcBef>
                <a:spcPts val="600"/>
              </a:spcBef>
              <a:spcAft>
                <a:spcPts val="0"/>
              </a:spcAft>
              <a:buSzPts val="1440"/>
              <a:buChar char="•"/>
              <a:defRPr>
                <a:solidFill>
                  <a:schemeClr val="dk1"/>
                </a:solidFill>
              </a:defRPr>
            </a:lvl2pPr>
            <a:lvl3pPr indent="-320039" lvl="2" marL="1371600" algn="l">
              <a:lnSpc>
                <a:spcPct val="110000"/>
              </a:lnSpc>
              <a:spcBef>
                <a:spcPts val="600"/>
              </a:spcBef>
              <a:spcAft>
                <a:spcPts val="0"/>
              </a:spcAft>
              <a:buSzPts val="1440"/>
              <a:buChar char="•"/>
              <a:defRPr>
                <a:solidFill>
                  <a:schemeClr val="dk1"/>
                </a:solidFill>
              </a:defRPr>
            </a:lvl3pPr>
            <a:lvl4pPr indent="-297180" lvl="3" marL="1828800" algn="l">
              <a:lnSpc>
                <a:spcPct val="110000"/>
              </a:lnSpc>
              <a:spcBef>
                <a:spcPts val="600"/>
              </a:spcBef>
              <a:spcAft>
                <a:spcPts val="0"/>
              </a:spcAft>
              <a:buSzPts val="1080"/>
              <a:buChar char="•"/>
              <a:defRPr>
                <a:solidFill>
                  <a:schemeClr val="dk1"/>
                </a:solidFill>
              </a:defRPr>
            </a:lvl4pPr>
            <a:lvl5pPr indent="-297179" lvl="4" marL="2286000" algn="l">
              <a:lnSpc>
                <a:spcPct val="110000"/>
              </a:lnSpc>
              <a:spcBef>
                <a:spcPts val="600"/>
              </a:spcBef>
              <a:spcAft>
                <a:spcPts val="0"/>
              </a:spcAft>
              <a:buSzPts val="1080"/>
              <a:buFont typeface="Arial"/>
              <a:buChar char="•"/>
              <a:defRPr sz="1200"/>
            </a:lvl5pPr>
            <a:lvl6pPr indent="-297179" lvl="5" marL="2743200" algn="l">
              <a:lnSpc>
                <a:spcPct val="110000"/>
              </a:lnSpc>
              <a:spcBef>
                <a:spcPts val="800"/>
              </a:spcBef>
              <a:spcAft>
                <a:spcPts val="0"/>
              </a:spcAft>
              <a:buSzPts val="1080"/>
              <a:buFont typeface="Arial"/>
              <a:buChar char="•"/>
              <a:defRPr sz="1200"/>
            </a:lvl6pPr>
            <a:lvl7pPr indent="-297179" lvl="6" marL="3200400" algn="l">
              <a:lnSpc>
                <a:spcPct val="110000"/>
              </a:lnSpc>
              <a:spcBef>
                <a:spcPts val="800"/>
              </a:spcBef>
              <a:spcAft>
                <a:spcPts val="0"/>
              </a:spcAft>
              <a:buSzPts val="1080"/>
              <a:buFont typeface="Arial"/>
              <a:buChar char="•"/>
              <a:defRPr sz="1200"/>
            </a:lvl7pPr>
            <a:lvl8pPr indent="-297179" lvl="7" marL="3657600" algn="l">
              <a:lnSpc>
                <a:spcPct val="110000"/>
              </a:lnSpc>
              <a:spcBef>
                <a:spcPts val="800"/>
              </a:spcBef>
              <a:spcAft>
                <a:spcPts val="0"/>
              </a:spcAft>
              <a:buSzPts val="1080"/>
              <a:buFont typeface="Arial"/>
              <a:buChar char="•"/>
              <a:defRPr sz="1200"/>
            </a:lvl8pPr>
            <a:lvl9pPr indent="-297179" lvl="8" marL="4114800" algn="l">
              <a:lnSpc>
                <a:spcPct val="110000"/>
              </a:lnSpc>
              <a:spcBef>
                <a:spcPts val="800"/>
              </a:spcBef>
              <a:spcAft>
                <a:spcPts val="600"/>
              </a:spcAft>
              <a:buSzPts val="1080"/>
              <a:buFont typeface="Arial"/>
              <a:buChar char="•"/>
              <a:defRPr sz="1200"/>
            </a:lvl9pPr>
          </a:lstStyle>
          <a:p/>
        </p:txBody>
      </p:sp>
      <p:sp>
        <p:nvSpPr>
          <p:cNvPr id="69" name="Google Shape;69;p22"/>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1400"/>
              <a:buNone/>
              <a:defRPr b="0" i="0" sz="600">
                <a:solidFill>
                  <a:schemeClr val="dk1"/>
                </a:solidFill>
                <a:latin typeface="Barlow"/>
                <a:ea typeface="Barlow"/>
                <a:cs typeface="Barlow"/>
                <a:sym typeface="Barlo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with Image">
  <p:cSld name="Section Slide with Image">
    <p:bg>
      <p:bgPr>
        <a:solidFill>
          <a:schemeClr val="lt1"/>
        </a:solidFill>
      </p:bgPr>
    </p:bg>
    <p:spTree>
      <p:nvGrpSpPr>
        <p:cNvPr id="71" name="Shape 71"/>
        <p:cNvGrpSpPr/>
        <p:nvPr/>
      </p:nvGrpSpPr>
      <p:grpSpPr>
        <a:xfrm>
          <a:off x="0" y="0"/>
          <a:ext cx="0" cy="0"/>
          <a:chOff x="0" y="0"/>
          <a:chExt cx="0" cy="0"/>
        </a:xfrm>
      </p:grpSpPr>
      <p:pic>
        <p:nvPicPr>
          <p:cNvPr descr="A person working in a factory&#10;&#10;Description automatically generated" id="72" name="Google Shape;72;p23"/>
          <p:cNvPicPr preferRelativeResize="0"/>
          <p:nvPr/>
        </p:nvPicPr>
        <p:blipFill rotWithShape="1">
          <a:blip r:embed="rId2">
            <a:alphaModFix/>
          </a:blip>
          <a:srcRect b="0" l="0" r="0" t="0"/>
          <a:stretch/>
        </p:blipFill>
        <p:spPr>
          <a:xfrm>
            <a:off x="0" y="-1"/>
            <a:ext cx="12192000" cy="6858001"/>
          </a:xfrm>
          <a:prstGeom prst="rect">
            <a:avLst/>
          </a:prstGeom>
          <a:noFill/>
          <a:ln>
            <a:noFill/>
          </a:ln>
        </p:spPr>
      </p:pic>
      <p:grpSp>
        <p:nvGrpSpPr>
          <p:cNvPr id="73" name="Google Shape;73;p23"/>
          <p:cNvGrpSpPr/>
          <p:nvPr/>
        </p:nvGrpSpPr>
        <p:grpSpPr>
          <a:xfrm>
            <a:off x="0" y="0"/>
            <a:ext cx="7617658" cy="6862572"/>
            <a:chOff x="1" y="-4572"/>
            <a:chExt cx="7617658" cy="6862572"/>
          </a:xfrm>
        </p:grpSpPr>
        <p:sp>
          <p:nvSpPr>
            <p:cNvPr id="74" name="Google Shape;74;p23"/>
            <p:cNvSpPr/>
            <p:nvPr/>
          </p:nvSpPr>
          <p:spPr>
            <a:xfrm>
              <a:off x="104172" y="205255"/>
              <a:ext cx="7513487" cy="6652745"/>
            </a:xfrm>
            <a:custGeom>
              <a:rect b="b" l="l" r="r" t="t"/>
              <a:pathLst>
                <a:path extrusionOk="0" h="6643886" w="7513487">
                  <a:moveTo>
                    <a:pt x="0" y="0"/>
                  </a:moveTo>
                  <a:lnTo>
                    <a:pt x="1541566" y="0"/>
                  </a:lnTo>
                  <a:lnTo>
                    <a:pt x="7513487" y="3417425"/>
                  </a:lnTo>
                  <a:lnTo>
                    <a:pt x="1859925" y="6638374"/>
                  </a:lnTo>
                  <a:lnTo>
                    <a:pt x="0" y="6643886"/>
                  </a:lnTo>
                  <a:lnTo>
                    <a:pt x="0" y="0"/>
                  </a:lnTo>
                  <a:close/>
                </a:path>
              </a:pathLst>
            </a:custGeom>
            <a:solidFill>
              <a:schemeClr val="dk1">
                <a:alpha val="2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sp>
          <p:nvSpPr>
            <p:cNvPr id="75" name="Google Shape;75;p23"/>
            <p:cNvSpPr/>
            <p:nvPr/>
          </p:nvSpPr>
          <p:spPr>
            <a:xfrm>
              <a:off x="1" y="-4572"/>
              <a:ext cx="7513487" cy="6862572"/>
            </a:xfrm>
            <a:custGeom>
              <a:rect b="b" l="l" r="r" t="t"/>
              <a:pathLst>
                <a:path extrusionOk="0" h="6858000" w="7513487">
                  <a:moveTo>
                    <a:pt x="0" y="0"/>
                  </a:moveTo>
                  <a:lnTo>
                    <a:pt x="1541566" y="0"/>
                  </a:lnTo>
                  <a:lnTo>
                    <a:pt x="7513487" y="3417425"/>
                  </a:lnTo>
                  <a:lnTo>
                    <a:pt x="1501110" y="6858000"/>
                  </a:lnTo>
                  <a:lnTo>
                    <a:pt x="0" y="685800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Barlow"/>
                <a:ea typeface="Barlow"/>
                <a:cs typeface="Barlow"/>
                <a:sym typeface="Barlow"/>
              </a:endParaRPr>
            </a:p>
          </p:txBody>
        </p:sp>
      </p:grpSp>
      <p:sp>
        <p:nvSpPr>
          <p:cNvPr id="76" name="Google Shape;76;p23"/>
          <p:cNvSpPr txBox="1"/>
          <p:nvPr>
            <p:ph idx="1" type="body"/>
          </p:nvPr>
        </p:nvSpPr>
        <p:spPr>
          <a:xfrm>
            <a:off x="434403" y="2448560"/>
            <a:ext cx="5040000" cy="1979006"/>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0"/>
              </a:spcBef>
              <a:spcAft>
                <a:spcPts val="0"/>
              </a:spcAft>
              <a:buSzPts val="3960"/>
              <a:buFont typeface="Barlow Medium"/>
              <a:buNone/>
              <a:defRPr b="0" i="0" sz="4400">
                <a:solidFill>
                  <a:schemeClr val="lt1"/>
                </a:solidFill>
                <a:latin typeface="Barlow Medium"/>
                <a:ea typeface="Barlow Medium"/>
                <a:cs typeface="Barlow Medium"/>
                <a:sym typeface="Barlow Medium"/>
              </a:defRPr>
            </a:lvl1pPr>
            <a:lvl2pPr indent="-331469" lvl="1" marL="914400" algn="l">
              <a:lnSpc>
                <a:spcPct val="110000"/>
              </a:lnSpc>
              <a:spcBef>
                <a:spcPts val="0"/>
              </a:spcBef>
              <a:spcAft>
                <a:spcPts val="0"/>
              </a:spcAft>
              <a:buSzPts val="1620"/>
              <a:buChar char="•"/>
              <a:defRPr/>
            </a:lvl2pPr>
            <a:lvl3pPr indent="-331469" lvl="2" marL="1371600" algn="l">
              <a:lnSpc>
                <a:spcPct val="110000"/>
              </a:lnSpc>
              <a:spcBef>
                <a:spcPts val="600"/>
              </a:spcBef>
              <a:spcAft>
                <a:spcPts val="0"/>
              </a:spcAft>
              <a:buSzPts val="1620"/>
              <a:buChar char="•"/>
              <a:defRPr/>
            </a:lvl3pPr>
            <a:lvl4pPr indent="-331469" lvl="3" marL="1828800" algn="l">
              <a:lnSpc>
                <a:spcPct val="110000"/>
              </a:lnSpc>
              <a:spcBef>
                <a:spcPts val="600"/>
              </a:spcBef>
              <a:spcAft>
                <a:spcPts val="0"/>
              </a:spcAft>
              <a:buSzPts val="1620"/>
              <a:buChar char="•"/>
              <a:defRPr/>
            </a:lvl4pPr>
            <a:lvl5pPr indent="-308610" lvl="4" marL="2286000" algn="l">
              <a:lnSpc>
                <a:spcPct val="110000"/>
              </a:lnSpc>
              <a:spcBef>
                <a:spcPts val="600"/>
              </a:spcBef>
              <a:spcAft>
                <a:spcPts val="0"/>
              </a:spcAft>
              <a:buSzPts val="1260"/>
              <a:buChar char="▪"/>
              <a:defRPr/>
            </a:lvl5pPr>
            <a:lvl6pPr indent="-308610" lvl="5" marL="2743200" algn="l">
              <a:lnSpc>
                <a:spcPct val="110000"/>
              </a:lnSpc>
              <a:spcBef>
                <a:spcPts val="800"/>
              </a:spcBef>
              <a:spcAft>
                <a:spcPts val="0"/>
              </a:spcAft>
              <a:buSzPts val="1260"/>
              <a:buChar char="▪"/>
              <a:defRPr/>
            </a:lvl6pPr>
            <a:lvl7pPr indent="-308610" lvl="6" marL="3200400" algn="l">
              <a:lnSpc>
                <a:spcPct val="110000"/>
              </a:lnSpc>
              <a:spcBef>
                <a:spcPts val="800"/>
              </a:spcBef>
              <a:spcAft>
                <a:spcPts val="0"/>
              </a:spcAft>
              <a:buSzPts val="1260"/>
              <a:buChar char="▪"/>
              <a:defRPr/>
            </a:lvl7pPr>
            <a:lvl8pPr indent="-308609" lvl="7" marL="3657600" algn="l">
              <a:lnSpc>
                <a:spcPct val="110000"/>
              </a:lnSpc>
              <a:spcBef>
                <a:spcPts val="800"/>
              </a:spcBef>
              <a:spcAft>
                <a:spcPts val="0"/>
              </a:spcAft>
              <a:buSzPts val="1260"/>
              <a:buChar char="▪"/>
              <a:defRPr/>
            </a:lvl8pPr>
            <a:lvl9pPr indent="-308609" lvl="8" marL="4114800" algn="l">
              <a:lnSpc>
                <a:spcPct val="110000"/>
              </a:lnSpc>
              <a:spcBef>
                <a:spcPts val="800"/>
              </a:spcBef>
              <a:spcAft>
                <a:spcPts val="800"/>
              </a:spcAft>
              <a:buSzPts val="126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
        <p:nvSpPr>
          <p:cNvPr id="12" name="Google Shape;12;p14"/>
          <p:cNvSpPr txBox="1"/>
          <p:nvPr>
            <p:ph idx="1" type="body"/>
          </p:nvPr>
        </p:nvSpPr>
        <p:spPr>
          <a:xfrm>
            <a:off x="417600" y="1353312"/>
            <a:ext cx="11358000" cy="5094000"/>
          </a:xfrm>
          <a:prstGeom prst="rect">
            <a:avLst/>
          </a:prstGeom>
          <a:noFill/>
          <a:ln>
            <a:noFill/>
          </a:ln>
        </p:spPr>
        <p:txBody>
          <a:bodyPr anchorCtr="0" anchor="t" bIns="0" lIns="0" spcFirstLastPara="1" rIns="0" wrap="square" tIns="0">
            <a:normAutofit/>
          </a:bodyPr>
          <a:lstStyle>
            <a:lvl1pPr indent="-228600" lvl="0" marL="457200" marR="0" rtl="0" algn="l">
              <a:lnSpc>
                <a:spcPct val="110000"/>
              </a:lnSpc>
              <a:spcBef>
                <a:spcPts val="0"/>
              </a:spcBef>
              <a:spcAft>
                <a:spcPts val="0"/>
              </a:spcAft>
              <a:buClr>
                <a:schemeClr val="dk1"/>
              </a:buClr>
              <a:buSzPts val="1620"/>
              <a:buFont typeface="Barlow"/>
              <a:buNone/>
              <a:defRPr b="0" i="0" sz="1800" u="none" cap="none" strike="noStrike">
                <a:solidFill>
                  <a:schemeClr val="dk1"/>
                </a:solidFill>
                <a:latin typeface="Barlow"/>
                <a:ea typeface="Barlow"/>
                <a:cs typeface="Barlow"/>
                <a:sym typeface="Barlow"/>
              </a:defRPr>
            </a:lvl1pPr>
            <a:lvl2pPr indent="-320040" lvl="1" marL="914400" marR="0" rtl="0" algn="l">
              <a:lnSpc>
                <a:spcPct val="110000"/>
              </a:lnSpc>
              <a:spcBef>
                <a:spcPts val="600"/>
              </a:spcBef>
              <a:spcAft>
                <a:spcPts val="0"/>
              </a:spcAft>
              <a:buClr>
                <a:schemeClr val="dk1"/>
              </a:buClr>
              <a:buSzPts val="1440"/>
              <a:buFont typeface="Arial"/>
              <a:buChar char="•"/>
              <a:defRPr b="0" i="0" sz="1600" u="none" cap="none" strike="noStrike">
                <a:solidFill>
                  <a:schemeClr val="dk1"/>
                </a:solidFill>
                <a:latin typeface="Barlow"/>
                <a:ea typeface="Barlow"/>
                <a:cs typeface="Barlow"/>
                <a:sym typeface="Barlow"/>
              </a:defRPr>
            </a:lvl2pPr>
            <a:lvl3pPr indent="-320039" lvl="2" marL="1371600" marR="0" rtl="0" algn="l">
              <a:lnSpc>
                <a:spcPct val="110000"/>
              </a:lnSpc>
              <a:spcBef>
                <a:spcPts val="600"/>
              </a:spcBef>
              <a:spcAft>
                <a:spcPts val="0"/>
              </a:spcAft>
              <a:buClr>
                <a:schemeClr val="dk1"/>
              </a:buClr>
              <a:buSzPts val="1440"/>
              <a:buFont typeface="Arial"/>
              <a:buChar char="•"/>
              <a:defRPr b="0" i="0" sz="1600" u="none" cap="none" strike="noStrike">
                <a:solidFill>
                  <a:schemeClr val="dk1"/>
                </a:solidFill>
                <a:latin typeface="Barlow"/>
                <a:ea typeface="Barlow"/>
                <a:cs typeface="Barlow"/>
                <a:sym typeface="Barlow"/>
              </a:defRPr>
            </a:lvl3pPr>
            <a:lvl4pPr indent="-297180" lvl="3" marL="1828800" marR="0" rtl="0" algn="l">
              <a:lnSpc>
                <a:spcPct val="110000"/>
              </a:lnSpc>
              <a:spcBef>
                <a:spcPts val="600"/>
              </a:spcBef>
              <a:spcAft>
                <a:spcPts val="0"/>
              </a:spcAft>
              <a:buClr>
                <a:schemeClr val="dk1"/>
              </a:buClr>
              <a:buSzPts val="1080"/>
              <a:buFont typeface="Arial"/>
              <a:buChar char="•"/>
              <a:defRPr b="0" i="0" sz="1200" u="none" cap="none" strike="noStrike">
                <a:solidFill>
                  <a:schemeClr val="dk1"/>
                </a:solidFill>
                <a:latin typeface="Barlow"/>
                <a:ea typeface="Barlow"/>
                <a:cs typeface="Barlow"/>
                <a:sym typeface="Barlow"/>
              </a:defRPr>
            </a:lvl4pPr>
            <a:lvl5pPr indent="-290829" lvl="4" marL="2286000" marR="0" rtl="0" algn="l">
              <a:lnSpc>
                <a:spcPct val="110000"/>
              </a:lnSpc>
              <a:spcBef>
                <a:spcPts val="6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5pPr>
            <a:lvl6pPr indent="-290829" lvl="5" marL="2743200" marR="0" rtl="0" algn="l">
              <a:lnSpc>
                <a:spcPct val="110000"/>
              </a:lnSpc>
              <a:spcBef>
                <a:spcPts val="8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6pPr>
            <a:lvl7pPr indent="-290829" lvl="6" marL="3200400" marR="0" rtl="0" algn="l">
              <a:lnSpc>
                <a:spcPct val="110000"/>
              </a:lnSpc>
              <a:spcBef>
                <a:spcPts val="8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7pPr>
            <a:lvl8pPr indent="-290829" lvl="7" marL="3657600" marR="0" rtl="0" algn="l">
              <a:lnSpc>
                <a:spcPct val="110000"/>
              </a:lnSpc>
              <a:spcBef>
                <a:spcPts val="800"/>
              </a:spcBef>
              <a:spcAft>
                <a:spcPts val="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8pPr>
            <a:lvl9pPr indent="-290829" lvl="8" marL="4114800" marR="0" rtl="0" algn="l">
              <a:lnSpc>
                <a:spcPct val="110000"/>
              </a:lnSpc>
              <a:spcBef>
                <a:spcPts val="800"/>
              </a:spcBef>
              <a:spcAft>
                <a:spcPts val="800"/>
              </a:spcAft>
              <a:buClr>
                <a:schemeClr val="accent1"/>
              </a:buClr>
              <a:buSzPts val="980"/>
              <a:buFont typeface="Noto Sans Symbols"/>
              <a:buChar char="▪"/>
              <a:defRPr b="0" i="0" sz="1400" u="none" cap="none" strike="noStrike">
                <a:solidFill>
                  <a:schemeClr val="dk1"/>
                </a:solidFill>
                <a:latin typeface="Barlow"/>
                <a:ea typeface="Barlow"/>
                <a:cs typeface="Barlow"/>
                <a:sym typeface="Barlow"/>
              </a:defRPr>
            </a:lvl9pPr>
          </a:lstStyle>
          <a:p/>
        </p:txBody>
      </p:sp>
      <p:sp>
        <p:nvSpPr>
          <p:cNvPr id="13" name="Google Shape;13;p14"/>
          <p:cNvSpPr txBox="1"/>
          <p:nvPr>
            <p:ph type="title"/>
          </p:nvPr>
        </p:nvSpPr>
        <p:spPr>
          <a:xfrm>
            <a:off x="417600" y="640080"/>
            <a:ext cx="10080000" cy="450000"/>
          </a:xfrm>
          <a:prstGeom prst="rect">
            <a:avLst/>
          </a:prstGeom>
          <a:noFill/>
          <a:ln>
            <a:noFill/>
          </a:ln>
        </p:spPr>
        <p:txBody>
          <a:bodyPr anchorCtr="0" anchor="t" bIns="0" lIns="0" spcFirstLastPara="1" rIns="0" wrap="square" tIns="36575">
            <a:noAutofit/>
          </a:bodyPr>
          <a:lstStyle>
            <a:lvl1pPr lvl="0" marR="0" rtl="0" algn="l">
              <a:lnSpc>
                <a:spcPct val="85000"/>
              </a:lnSpc>
              <a:spcBef>
                <a:spcPts val="0"/>
              </a:spcBef>
              <a:spcAft>
                <a:spcPts val="0"/>
              </a:spcAft>
              <a:buClr>
                <a:schemeClr val="dk2"/>
              </a:buClr>
              <a:buSzPts val="3200"/>
              <a:buFont typeface="Barlow Medium"/>
              <a:buNone/>
              <a:defRPr b="0" i="0" sz="3200" u="none" cap="none" strike="noStrike">
                <a:solidFill>
                  <a:schemeClr val="dk2"/>
                </a:solidFill>
                <a:latin typeface="Barlow Medium"/>
                <a:ea typeface="Barlow Medium"/>
                <a:cs typeface="Barlow Medium"/>
                <a:sym typeface="Barlow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14" name="Google Shape;14;p14"/>
          <p:cNvPicPr preferRelativeResize="0"/>
          <p:nvPr/>
        </p:nvPicPr>
        <p:blipFill rotWithShape="1">
          <a:blip r:embed="rId1">
            <a:alphaModFix/>
          </a:blip>
          <a:srcRect b="0" l="0" r="0" t="0"/>
          <a:stretch/>
        </p:blipFill>
        <p:spPr>
          <a:xfrm>
            <a:off x="10911547" y="392097"/>
            <a:ext cx="869518" cy="246899"/>
          </a:xfrm>
          <a:prstGeom prst="rect">
            <a:avLst/>
          </a:prstGeom>
          <a:noFill/>
          <a:ln>
            <a:noFill/>
          </a:ln>
        </p:spPr>
      </p:pic>
      <p:sp>
        <p:nvSpPr>
          <p:cNvPr id="15" name="Google Shape;15;p14"/>
          <p:cNvSpPr txBox="1"/>
          <p:nvPr>
            <p:ph idx="11" type="ftr"/>
          </p:nvPr>
        </p:nvSpPr>
        <p:spPr>
          <a:xfrm>
            <a:off x="665479" y="6582557"/>
            <a:ext cx="5236846" cy="1440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SzPts val="1400"/>
              <a:buNone/>
              <a:defRPr b="0" i="0" sz="600" u="none" cap="none" strike="noStrike">
                <a:solidFill>
                  <a:schemeClr val="dk1"/>
                </a:solidFill>
                <a:latin typeface="Barlow"/>
                <a:ea typeface="Barlow"/>
                <a:cs typeface="Barlow"/>
                <a:sym typeface="Barlow"/>
              </a:defRPr>
            </a:lvl1pPr>
            <a:lvl2pPr lvl="1"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2pPr>
            <a:lvl3pPr lvl="2"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3pPr>
            <a:lvl4pPr lvl="3"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4pPr>
            <a:lvl5pPr lvl="4"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5pPr>
            <a:lvl6pPr lvl="5"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6pPr>
            <a:lvl7pPr lvl="6"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7pPr>
            <a:lvl8pPr lvl="7"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8pPr>
            <a:lvl9pPr lvl="8" marR="0" rtl="0" algn="l">
              <a:spcBef>
                <a:spcPts val="0"/>
              </a:spcBef>
              <a:spcAft>
                <a:spcPts val="0"/>
              </a:spcAft>
              <a:buSzPts val="1400"/>
              <a:buNone/>
              <a:defRPr b="0" i="0" sz="1800" u="none" cap="none" strike="noStrike">
                <a:solidFill>
                  <a:schemeClr val="dk1"/>
                </a:solidFill>
                <a:latin typeface="Barlow"/>
                <a:ea typeface="Barlow"/>
                <a:cs typeface="Barlow"/>
                <a:sym typeface="Barlow"/>
              </a:defRPr>
            </a:lvl9pPr>
          </a:lstStyle>
          <a:p/>
        </p:txBody>
      </p:sp>
      <p:sp>
        <p:nvSpPr>
          <p:cNvPr id="16" name="Google Shape;16;p14"/>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Autofit/>
          </a:bodyPr>
          <a:lstStyle>
            <a:lvl1pPr indent="0" lvl="0" marL="0" marR="0" rtl="0" algn="l">
              <a:lnSpc>
                <a:spcPct val="80000"/>
              </a:lnSpc>
              <a:spcBef>
                <a:spcPts val="0"/>
              </a:spcBef>
              <a:buNone/>
              <a:defRPr b="0" i="0" sz="600" u="none" cap="none" strike="noStrike">
                <a:solidFill>
                  <a:schemeClr val="dk1"/>
                </a:solidFill>
                <a:latin typeface="Barlow"/>
                <a:ea typeface="Barlow"/>
                <a:cs typeface="Barlow"/>
                <a:sym typeface="Barlow"/>
              </a:defRPr>
            </a:lvl1pPr>
            <a:lvl2pPr indent="0" lvl="1" marL="0" marR="0" rtl="0" algn="l">
              <a:lnSpc>
                <a:spcPct val="80000"/>
              </a:lnSpc>
              <a:spcBef>
                <a:spcPts val="0"/>
              </a:spcBef>
              <a:buNone/>
              <a:defRPr b="0" i="0" sz="600" u="none" cap="none" strike="noStrike">
                <a:solidFill>
                  <a:schemeClr val="dk1"/>
                </a:solidFill>
                <a:latin typeface="Barlow"/>
                <a:ea typeface="Barlow"/>
                <a:cs typeface="Barlow"/>
                <a:sym typeface="Barlow"/>
              </a:defRPr>
            </a:lvl2pPr>
            <a:lvl3pPr indent="0" lvl="2" marL="0" marR="0" rtl="0" algn="l">
              <a:lnSpc>
                <a:spcPct val="80000"/>
              </a:lnSpc>
              <a:spcBef>
                <a:spcPts val="0"/>
              </a:spcBef>
              <a:buNone/>
              <a:defRPr b="0" i="0" sz="600" u="none" cap="none" strike="noStrike">
                <a:solidFill>
                  <a:schemeClr val="dk1"/>
                </a:solidFill>
                <a:latin typeface="Barlow"/>
                <a:ea typeface="Barlow"/>
                <a:cs typeface="Barlow"/>
                <a:sym typeface="Barlow"/>
              </a:defRPr>
            </a:lvl3pPr>
            <a:lvl4pPr indent="0" lvl="3" marL="0" marR="0" rtl="0" algn="l">
              <a:lnSpc>
                <a:spcPct val="80000"/>
              </a:lnSpc>
              <a:spcBef>
                <a:spcPts val="0"/>
              </a:spcBef>
              <a:buNone/>
              <a:defRPr b="0" i="0" sz="600" u="none" cap="none" strike="noStrike">
                <a:solidFill>
                  <a:schemeClr val="dk1"/>
                </a:solidFill>
                <a:latin typeface="Barlow"/>
                <a:ea typeface="Barlow"/>
                <a:cs typeface="Barlow"/>
                <a:sym typeface="Barlow"/>
              </a:defRPr>
            </a:lvl4pPr>
            <a:lvl5pPr indent="0" lvl="4" marL="0" marR="0" rtl="0" algn="l">
              <a:lnSpc>
                <a:spcPct val="80000"/>
              </a:lnSpc>
              <a:spcBef>
                <a:spcPts val="0"/>
              </a:spcBef>
              <a:buNone/>
              <a:defRPr b="0" i="0" sz="600" u="none" cap="none" strike="noStrike">
                <a:solidFill>
                  <a:schemeClr val="dk1"/>
                </a:solidFill>
                <a:latin typeface="Barlow"/>
                <a:ea typeface="Barlow"/>
                <a:cs typeface="Barlow"/>
                <a:sym typeface="Barlow"/>
              </a:defRPr>
            </a:lvl5pPr>
            <a:lvl6pPr indent="0" lvl="5" marL="0" marR="0" rtl="0" algn="l">
              <a:lnSpc>
                <a:spcPct val="80000"/>
              </a:lnSpc>
              <a:spcBef>
                <a:spcPts val="0"/>
              </a:spcBef>
              <a:buNone/>
              <a:defRPr b="0" i="0" sz="600" u="none" cap="none" strike="noStrike">
                <a:solidFill>
                  <a:schemeClr val="dk1"/>
                </a:solidFill>
                <a:latin typeface="Barlow"/>
                <a:ea typeface="Barlow"/>
                <a:cs typeface="Barlow"/>
                <a:sym typeface="Barlow"/>
              </a:defRPr>
            </a:lvl6pPr>
            <a:lvl7pPr indent="0" lvl="6" marL="0" marR="0" rtl="0" algn="l">
              <a:lnSpc>
                <a:spcPct val="80000"/>
              </a:lnSpc>
              <a:spcBef>
                <a:spcPts val="0"/>
              </a:spcBef>
              <a:buNone/>
              <a:defRPr b="0" i="0" sz="600" u="none" cap="none" strike="noStrike">
                <a:solidFill>
                  <a:schemeClr val="dk1"/>
                </a:solidFill>
                <a:latin typeface="Barlow"/>
                <a:ea typeface="Barlow"/>
                <a:cs typeface="Barlow"/>
                <a:sym typeface="Barlow"/>
              </a:defRPr>
            </a:lvl7pPr>
            <a:lvl8pPr indent="0" lvl="7" marL="0" marR="0" rtl="0" algn="l">
              <a:lnSpc>
                <a:spcPct val="80000"/>
              </a:lnSpc>
              <a:spcBef>
                <a:spcPts val="0"/>
              </a:spcBef>
              <a:buNone/>
              <a:defRPr b="0" i="0" sz="600" u="none" cap="none" strike="noStrike">
                <a:solidFill>
                  <a:schemeClr val="dk1"/>
                </a:solidFill>
                <a:latin typeface="Barlow"/>
                <a:ea typeface="Barlow"/>
                <a:cs typeface="Barlow"/>
                <a:sym typeface="Barlow"/>
              </a:defRPr>
            </a:lvl8pPr>
            <a:lvl9pPr indent="0" lvl="8" marL="0" marR="0" rtl="0" algn="l">
              <a:lnSpc>
                <a:spcPct val="80000"/>
              </a:lnSpc>
              <a:spcBef>
                <a:spcPts val="0"/>
              </a:spcBef>
              <a:buNone/>
              <a:defRPr b="0" i="0" sz="600" u="none" cap="none" strike="noStrike">
                <a:solidFill>
                  <a:schemeClr val="dk1"/>
                </a:solidFill>
                <a:latin typeface="Barlow"/>
                <a:ea typeface="Barlow"/>
                <a:cs typeface="Barlow"/>
                <a:sym typeface="Barlow"/>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15:clr>
            <a:srgbClr val="F26B43"/>
          </p15:clr>
        </p15:guide>
        <p15:guide id="2" pos="7680">
          <p15:clr>
            <a:srgbClr val="F26B43"/>
          </p15:clr>
        </p15:guide>
        <p15:guide id="3" pos="264">
          <p15:clr>
            <a:srgbClr val="F26B43"/>
          </p15:clr>
        </p15:guide>
        <p15:guide id="4" pos="1413">
          <p15:clr>
            <a:srgbClr val="F26B43"/>
          </p15:clr>
        </p15:guide>
        <p15:guide id="5" pos="3840">
          <p15:clr>
            <a:srgbClr val="F26B43"/>
          </p15:clr>
        </p15:guide>
        <p15:guide id="6" pos="5116">
          <p15:clr>
            <a:srgbClr val="F26B43"/>
          </p15:clr>
        </p15:guide>
        <p15:guide id="7" pos="6266">
          <p15:clr>
            <a:srgbClr val="F26B43"/>
          </p15:clr>
        </p15:guide>
        <p15:guide id="8" pos="7416">
          <p15:clr>
            <a:srgbClr val="F26B43"/>
          </p15:clr>
        </p15:guide>
        <p15:guide id="9" orient="horz">
          <p15:clr>
            <a:srgbClr val="F26B43"/>
          </p15:clr>
        </p15:guide>
        <p15:guide id="10" orient="horz" pos="4320">
          <p15:clr>
            <a:srgbClr val="F26B43"/>
          </p15:clr>
        </p15:guide>
        <p15:guide id="11" orient="horz" pos="624">
          <p15:clr>
            <a:srgbClr val="F26B43"/>
          </p15:clr>
        </p15:guide>
        <p15:guide id="12" orient="horz" pos="3920">
          <p15:clr>
            <a:srgbClr val="F26B43"/>
          </p15:clr>
        </p15:guide>
        <p15:guide id="13" pos="3962">
          <p15:clr>
            <a:srgbClr val="F26B43"/>
          </p15:clr>
        </p15:guide>
        <p15:guide id="14" pos="2570">
          <p15:clr>
            <a:srgbClr val="F26B43"/>
          </p15:clr>
        </p15:guide>
        <p15:guide id="15" pos="371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19.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
          <p:cNvSpPr txBox="1"/>
          <p:nvPr>
            <p:ph idx="3" type="body"/>
          </p:nvPr>
        </p:nvSpPr>
        <p:spPr>
          <a:xfrm>
            <a:off x="434300" y="2222451"/>
            <a:ext cx="6523200" cy="8526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SzPts val="3960"/>
              <a:buFont typeface="Geist"/>
              <a:buNone/>
            </a:pPr>
            <a:r>
              <a:rPr b="1" i="0" lang="en-US">
                <a:latin typeface="Geist"/>
                <a:ea typeface="Geist"/>
                <a:cs typeface="Geist"/>
                <a:sym typeface="Geist"/>
              </a:rPr>
              <a:t>Anveshan 2024 </a:t>
            </a:r>
            <a:endParaRPr/>
          </a:p>
        </p:txBody>
      </p:sp>
      <p:pic>
        <p:nvPicPr>
          <p:cNvPr descr="A close up of a sign&#10;&#10;Description automatically generated" id="162" name="Google Shape;162;p1"/>
          <p:cNvPicPr preferRelativeResize="0"/>
          <p:nvPr/>
        </p:nvPicPr>
        <p:blipFill rotWithShape="1">
          <a:blip r:embed="rId3">
            <a:alphaModFix/>
          </a:blip>
          <a:srcRect b="0" l="0" r="0" t="0"/>
          <a:stretch/>
        </p:blipFill>
        <p:spPr>
          <a:xfrm>
            <a:off x="0" y="0"/>
            <a:ext cx="6949439" cy="1590009"/>
          </a:xfrm>
          <a:prstGeom prst="rect">
            <a:avLst/>
          </a:prstGeom>
          <a:noFill/>
          <a:ln>
            <a:noFill/>
          </a:ln>
        </p:spPr>
      </p:pic>
      <p:sp>
        <p:nvSpPr>
          <p:cNvPr id="163" name="Google Shape;163;p1"/>
          <p:cNvSpPr txBox="1"/>
          <p:nvPr>
            <p:ph idx="1" type="body"/>
          </p:nvPr>
        </p:nvSpPr>
        <p:spPr>
          <a:xfrm>
            <a:off x="434300" y="3347750"/>
            <a:ext cx="5468100" cy="1850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800"/>
              <a:buFont typeface="Barlow Medium"/>
              <a:buNone/>
            </a:pPr>
            <a:r>
              <a:rPr lang="en-US" sz="2400"/>
              <a:t>Non Invasive Fetal Monitoring using ECG, EHG and clinical information</a:t>
            </a:r>
            <a:endParaRPr sz="2400"/>
          </a:p>
          <a:p>
            <a:pPr indent="0" lvl="0" marL="0" rtl="0" algn="l">
              <a:lnSpc>
                <a:spcPct val="90000"/>
              </a:lnSpc>
              <a:spcBef>
                <a:spcPts val="0"/>
              </a:spcBef>
              <a:spcAft>
                <a:spcPts val="0"/>
              </a:spcAft>
              <a:buSzPts val="1800"/>
              <a:buFont typeface="Barlow Medium"/>
              <a:buNone/>
            </a:pPr>
            <a:r>
              <a:rPr b="0" lang="en-US">
                <a:latin typeface="Barlow"/>
                <a:ea typeface="Barlow"/>
                <a:cs typeface="Barlow"/>
                <a:sym typeface="Barlow"/>
              </a:rPr>
              <a:t>Theme: Maternal and fetal safety – Estimate fetal position during birthing process, reducing need for invasive exams.</a:t>
            </a:r>
            <a:endParaRPr b="0">
              <a:latin typeface="Barlow"/>
              <a:ea typeface="Barlow"/>
              <a:cs typeface="Barlow"/>
              <a:sym typeface="Barlow"/>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2beeb96191_0_96"/>
          <p:cNvSpPr txBox="1"/>
          <p:nvPr>
            <p:ph idx="1" type="body"/>
          </p:nvPr>
        </p:nvSpPr>
        <p:spPr>
          <a:xfrm>
            <a:off x="419100" y="611400"/>
            <a:ext cx="5144400" cy="379200"/>
          </a:xfrm>
          <a:prstGeom prst="rect">
            <a:avLst/>
          </a:prstGeom>
        </p:spPr>
        <p:txBody>
          <a:bodyPr anchorCtr="0" anchor="t" bIns="0" lIns="0" spcFirstLastPara="1" rIns="0" wrap="square" tIns="0">
            <a:noAutofit/>
          </a:bodyPr>
          <a:lstStyle/>
          <a:p>
            <a:pPr indent="0" lvl="0" marL="0" rtl="0" algn="l">
              <a:lnSpc>
                <a:spcPct val="80000"/>
              </a:lnSpc>
              <a:spcBef>
                <a:spcPts val="0"/>
              </a:spcBef>
              <a:spcAft>
                <a:spcPts val="0"/>
              </a:spcAft>
              <a:buNone/>
            </a:pPr>
            <a:r>
              <a:rPr lang="en-US" sz="3000"/>
              <a:t>Clinical </a:t>
            </a:r>
            <a:endParaRPr sz="3000"/>
          </a:p>
          <a:p>
            <a:pPr indent="0" lvl="0" marL="0" rtl="0" algn="l">
              <a:lnSpc>
                <a:spcPct val="80000"/>
              </a:lnSpc>
              <a:spcBef>
                <a:spcPts val="600"/>
              </a:spcBef>
              <a:spcAft>
                <a:spcPts val="600"/>
              </a:spcAft>
              <a:buNone/>
            </a:pPr>
            <a:r>
              <a:rPr lang="en-US" sz="3000"/>
              <a:t>Indicators</a:t>
            </a:r>
            <a:endParaRPr sz="3000"/>
          </a:p>
        </p:txBody>
      </p:sp>
      <p:sp>
        <p:nvSpPr>
          <p:cNvPr id="246" name="Google Shape;246;g32beeb96191_0_96"/>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47" name="Google Shape;247;g32beeb96191_0_96"/>
          <p:cNvSpPr txBox="1"/>
          <p:nvPr>
            <p:ph idx="2" type="body"/>
          </p:nvPr>
        </p:nvSpPr>
        <p:spPr>
          <a:xfrm>
            <a:off x="6289675" y="611400"/>
            <a:ext cx="5498400" cy="111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b="1" lang="en-US" sz="3000"/>
              <a:t>Visualization of FHR trends and Maternal and Fetal Components:</a:t>
            </a:r>
            <a:endParaRPr sz="3000"/>
          </a:p>
        </p:txBody>
      </p:sp>
      <p:pic>
        <p:nvPicPr>
          <p:cNvPr id="248" name="Google Shape;248;g32beeb96191_0_96"/>
          <p:cNvPicPr preferRelativeResize="0"/>
          <p:nvPr/>
        </p:nvPicPr>
        <p:blipFill>
          <a:blip r:embed="rId3">
            <a:alphaModFix/>
          </a:blip>
          <a:stretch>
            <a:fillRect/>
          </a:stretch>
        </p:blipFill>
        <p:spPr>
          <a:xfrm>
            <a:off x="0" y="2835775"/>
            <a:ext cx="5905500" cy="2705100"/>
          </a:xfrm>
          <a:prstGeom prst="rect">
            <a:avLst/>
          </a:prstGeom>
          <a:noFill/>
          <a:ln>
            <a:noFill/>
          </a:ln>
        </p:spPr>
      </p:pic>
      <p:pic>
        <p:nvPicPr>
          <p:cNvPr id="249" name="Google Shape;249;g32beeb96191_0_96"/>
          <p:cNvPicPr preferRelativeResize="0"/>
          <p:nvPr/>
        </p:nvPicPr>
        <p:blipFill>
          <a:blip r:embed="rId4">
            <a:alphaModFix/>
          </a:blip>
          <a:stretch>
            <a:fillRect/>
          </a:stretch>
        </p:blipFill>
        <p:spPr>
          <a:xfrm>
            <a:off x="6086125" y="2201000"/>
            <a:ext cx="5905500" cy="39746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2beeb96191_0_112"/>
          <p:cNvSpPr txBox="1"/>
          <p:nvPr>
            <p:ph idx="1" type="body"/>
          </p:nvPr>
        </p:nvSpPr>
        <p:spPr>
          <a:xfrm>
            <a:off x="417600" y="394675"/>
            <a:ext cx="5144400" cy="7959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rPr lang="en-US"/>
              <a:t>Model Overview</a:t>
            </a:r>
            <a:endParaRPr/>
          </a:p>
        </p:txBody>
      </p:sp>
      <p:sp>
        <p:nvSpPr>
          <p:cNvPr id="256" name="Google Shape;256;g32beeb96191_0_112"/>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b="0" lang="en-US" sz="600">
                <a:solidFill>
                  <a:schemeClr val="lt1"/>
                </a:solidFill>
              </a:rPr>
              <a:t>‹#›</a:t>
            </a:fld>
            <a:endParaRPr b="0" sz="600">
              <a:solidFill>
                <a:schemeClr val="lt1"/>
              </a:solidFill>
            </a:endParaRPr>
          </a:p>
        </p:txBody>
      </p:sp>
      <p:pic>
        <p:nvPicPr>
          <p:cNvPr id="257" name="Google Shape;257;g32beeb96191_0_112"/>
          <p:cNvPicPr preferRelativeResize="0"/>
          <p:nvPr/>
        </p:nvPicPr>
        <p:blipFill>
          <a:blip r:embed="rId3">
            <a:alphaModFix/>
          </a:blip>
          <a:stretch>
            <a:fillRect/>
          </a:stretch>
        </p:blipFill>
        <p:spPr>
          <a:xfrm>
            <a:off x="291300" y="1190575"/>
            <a:ext cx="4864580" cy="5468400"/>
          </a:xfrm>
          <a:prstGeom prst="rect">
            <a:avLst/>
          </a:prstGeom>
          <a:noFill/>
          <a:ln>
            <a:noFill/>
          </a:ln>
        </p:spPr>
      </p:pic>
      <p:pic>
        <p:nvPicPr>
          <p:cNvPr id="258" name="Google Shape;258;g32beeb96191_0_112"/>
          <p:cNvPicPr preferRelativeResize="0"/>
          <p:nvPr/>
        </p:nvPicPr>
        <p:blipFill>
          <a:blip r:embed="rId4">
            <a:alphaModFix/>
          </a:blip>
          <a:stretch>
            <a:fillRect/>
          </a:stretch>
        </p:blipFill>
        <p:spPr>
          <a:xfrm>
            <a:off x="6082075" y="3273425"/>
            <a:ext cx="5913600" cy="2949575"/>
          </a:xfrm>
          <a:prstGeom prst="rect">
            <a:avLst/>
          </a:prstGeom>
          <a:noFill/>
          <a:ln>
            <a:noFill/>
          </a:ln>
        </p:spPr>
      </p:pic>
      <p:sp>
        <p:nvSpPr>
          <p:cNvPr id="259" name="Google Shape;259;g32beeb96191_0_112"/>
          <p:cNvSpPr txBox="1"/>
          <p:nvPr>
            <p:ph idx="2" type="body"/>
          </p:nvPr>
        </p:nvSpPr>
        <p:spPr>
          <a:xfrm>
            <a:off x="6289675" y="394675"/>
            <a:ext cx="5498400" cy="25818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Noise and Artifact Removal</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Font typeface="Arial"/>
              <a:buAutoNum type="arabicPeriod"/>
            </a:pPr>
            <a:r>
              <a:rPr b="1" lang="en-US" sz="1100">
                <a:latin typeface="Arial"/>
                <a:ea typeface="Arial"/>
                <a:cs typeface="Arial"/>
                <a:sym typeface="Arial"/>
              </a:rPr>
              <a:t>Impulse Noise:</a:t>
            </a:r>
            <a:endParaRPr b="1"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Adaptive median filtering was applied to identify and correct impulse spikes based on an estimated noise level using the median absolute deviation (MAD).</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US" sz="1100">
                <a:latin typeface="Arial"/>
                <a:ea typeface="Arial"/>
                <a:cs typeface="Arial"/>
                <a:sym typeface="Arial"/>
              </a:rPr>
              <a:t>Baseline Wander:</a:t>
            </a:r>
            <a:endParaRPr b="1"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A low-pass Butterworth filter with a cutoff frequency of 0.5 Hz removed low-frequency baseline drift caused by respiratory movements.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AutoNum type="arabicPeriod"/>
            </a:pPr>
            <a:r>
              <a:rPr b="1" lang="en-US" sz="1100">
                <a:latin typeface="Arial"/>
                <a:ea typeface="Arial"/>
                <a:cs typeface="Arial"/>
                <a:sym typeface="Arial"/>
              </a:rPr>
              <a:t>Power Line Interference:</a:t>
            </a:r>
            <a:endParaRPr b="1"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A series of bandstop filters were designed to remove power line frequencies at 50 Hz and its harmonics (100 Hz, 150 Hz).</a:t>
            </a:r>
            <a:endParaRPr sz="1100">
              <a:latin typeface="Arial"/>
              <a:ea typeface="Arial"/>
              <a:cs typeface="Arial"/>
              <a:sym typeface="Arial"/>
            </a:endParaRPr>
          </a:p>
          <a:p>
            <a:pPr indent="0" lvl="0" marL="0" rtl="0" algn="l">
              <a:spcBef>
                <a:spcPts val="1200"/>
              </a:spcBef>
              <a:spcAft>
                <a:spcPts val="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7"/>
          <p:cNvSpPr txBox="1"/>
          <p:nvPr>
            <p:ph type="title"/>
          </p:nvPr>
        </p:nvSpPr>
        <p:spPr>
          <a:xfrm>
            <a:off x="355600" y="436575"/>
            <a:ext cx="12192000" cy="158700"/>
          </a:xfrm>
          <a:prstGeom prst="rect">
            <a:avLst/>
          </a:prstGeom>
          <a:noFill/>
          <a:ln>
            <a:noFill/>
          </a:ln>
        </p:spPr>
        <p:txBody>
          <a:bodyPr anchorCtr="0" anchor="t" bIns="0" lIns="0" spcFirstLastPara="1" rIns="0" wrap="square" tIns="36575">
            <a:noAutofit/>
          </a:bodyPr>
          <a:lstStyle/>
          <a:p>
            <a:pPr indent="0" lvl="0" marL="0" rtl="0" algn="l">
              <a:spcBef>
                <a:spcPts val="0"/>
              </a:spcBef>
              <a:spcAft>
                <a:spcPts val="0"/>
              </a:spcAft>
              <a:buClr>
                <a:schemeClr val="dk2"/>
              </a:buClr>
              <a:buSzPts val="3200"/>
              <a:buFont typeface="Barlow Medium"/>
              <a:buNone/>
            </a:pPr>
            <a:r>
              <a:rPr b="1" lang="en-US">
                <a:latin typeface="Barlow"/>
                <a:ea typeface="Barlow"/>
                <a:cs typeface="Barlow"/>
                <a:sym typeface="Barlow"/>
              </a:rPr>
              <a:t>Solution Description : EHG </a:t>
            </a:r>
            <a:endParaRPr b="1">
              <a:latin typeface="Barlow"/>
              <a:ea typeface="Barlow"/>
              <a:cs typeface="Barlow"/>
              <a:sym typeface="Barlow"/>
            </a:endParaRPr>
          </a:p>
          <a:p>
            <a:pPr indent="0" lvl="0" marL="0" rtl="0" algn="l">
              <a:lnSpc>
                <a:spcPct val="85000"/>
              </a:lnSpc>
              <a:spcBef>
                <a:spcPts val="0"/>
              </a:spcBef>
              <a:spcAft>
                <a:spcPts val="0"/>
              </a:spcAft>
              <a:buClr>
                <a:schemeClr val="dk2"/>
              </a:buClr>
              <a:buSzPts val="3200"/>
              <a:buFont typeface="Barlow Medium"/>
              <a:buNone/>
            </a:pPr>
            <a:r>
              <a:t/>
            </a:r>
            <a:endParaRPr/>
          </a:p>
        </p:txBody>
      </p:sp>
      <p:sp>
        <p:nvSpPr>
          <p:cNvPr id="265" name="Google Shape;265;p7"/>
          <p:cNvSpPr txBox="1"/>
          <p:nvPr>
            <p:ph idx="1" type="body"/>
          </p:nvPr>
        </p:nvSpPr>
        <p:spPr>
          <a:xfrm>
            <a:off x="355601" y="1219200"/>
            <a:ext cx="11430000" cy="47625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Develop a deep learning model that combines:</a:t>
            </a:r>
            <a:endParaRPr/>
          </a:p>
          <a:p>
            <a:pPr indent="-331470" lvl="0" marL="457200" rtl="0" algn="l">
              <a:spcBef>
                <a:spcPts val="0"/>
              </a:spcBef>
              <a:spcAft>
                <a:spcPts val="0"/>
              </a:spcAft>
              <a:buSzPts val="1620"/>
              <a:buChar char="●"/>
            </a:pPr>
            <a:r>
              <a:rPr lang="en-US"/>
              <a:t>Preprocessed EHG signals (bandpass filtered and transformed using STFT).</a:t>
            </a:r>
            <a:endParaRPr/>
          </a:p>
          <a:p>
            <a:pPr indent="-331470" lvl="0" marL="457200" rtl="0" algn="l">
              <a:spcBef>
                <a:spcPts val="0"/>
              </a:spcBef>
              <a:spcAft>
                <a:spcPts val="0"/>
              </a:spcAft>
              <a:buSzPts val="1620"/>
              <a:buChar char="●"/>
            </a:pPr>
            <a:r>
              <a:rPr lang="en-US"/>
              <a:t>Clinical data (e.g., gestational age, maternal history).</a:t>
            </a:r>
            <a:endParaRPr/>
          </a:p>
          <a:p>
            <a:pPr indent="0" lvl="0" marL="0" rtl="0" algn="l">
              <a:spcBef>
                <a:spcPts val="0"/>
              </a:spcBef>
              <a:spcAft>
                <a:spcPts val="0"/>
              </a:spcAft>
              <a:buClr>
                <a:schemeClr val="dk1"/>
              </a:buClr>
              <a:buSzPts val="1100"/>
              <a:buFont typeface="Arial"/>
              <a:buNone/>
            </a:pPr>
            <a:r>
              <a:rPr lang="en-US"/>
              <a:t>The model predicts preterm birth probabilities and offers actionable insights for clinical use.</a:t>
            </a:r>
            <a:endParaRPr/>
          </a:p>
          <a:p>
            <a:pPr indent="0" lvl="0" marL="0" rtl="0" algn="l">
              <a:lnSpc>
                <a:spcPct val="110000"/>
              </a:lnSpc>
              <a:spcBef>
                <a:spcPts val="0"/>
              </a:spcBef>
              <a:spcAft>
                <a:spcPts val="0"/>
              </a:spcAft>
              <a:buSzPts val="1620"/>
              <a:buFont typeface="Barlow"/>
              <a:buNone/>
            </a:pPr>
            <a:r>
              <a:t/>
            </a:r>
            <a:endParaRPr/>
          </a:p>
        </p:txBody>
      </p:sp>
      <p:sp>
        <p:nvSpPr>
          <p:cNvPr id="266" name="Google Shape;266;p7"/>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rgbClr val="000000"/>
              </a:buClr>
              <a:buSzPts val="813"/>
              <a:buFont typeface="Barlow"/>
              <a:buNone/>
            </a:pPr>
            <a:fld id="{00000000-1234-1234-1234-123412341234}" type="slidenum">
              <a:rPr b="1" i="0" lang="en-US" sz="813" u="none" cap="none" strike="noStrike">
                <a:solidFill>
                  <a:srgbClr val="000000"/>
                </a:solidFill>
                <a:latin typeface="Barlow"/>
                <a:ea typeface="Barlow"/>
                <a:cs typeface="Barlow"/>
                <a:sym typeface="Barlow"/>
              </a:rPr>
              <a:t>‹#›</a:t>
            </a:fld>
            <a:endParaRPr b="1" i="0" sz="813" u="none" cap="none" strike="noStrike">
              <a:solidFill>
                <a:srgbClr val="000000"/>
              </a:solidFill>
              <a:latin typeface="Barlow"/>
              <a:ea typeface="Barlow"/>
              <a:cs typeface="Barlow"/>
              <a:sym typeface="Barlow"/>
            </a:endParaRPr>
          </a:p>
        </p:txBody>
      </p:sp>
      <p:pic>
        <p:nvPicPr>
          <p:cNvPr id="267" name="Google Shape;267;p7"/>
          <p:cNvPicPr preferRelativeResize="0"/>
          <p:nvPr/>
        </p:nvPicPr>
        <p:blipFill rotWithShape="1">
          <a:blip r:embed="rId3">
            <a:alphaModFix/>
          </a:blip>
          <a:srcRect b="-6270" l="0" r="0" t="6270"/>
          <a:stretch/>
        </p:blipFill>
        <p:spPr>
          <a:xfrm>
            <a:off x="2363396" y="2701296"/>
            <a:ext cx="7414401" cy="3878399"/>
          </a:xfrm>
          <a:prstGeom prst="rect">
            <a:avLst/>
          </a:prstGeom>
          <a:noFill/>
          <a:ln>
            <a:noFill/>
          </a:ln>
        </p:spPr>
      </p:pic>
      <p:sp>
        <p:nvSpPr>
          <p:cNvPr id="268" name="Google Shape;268;p7"/>
          <p:cNvSpPr txBox="1"/>
          <p:nvPr/>
        </p:nvSpPr>
        <p:spPr>
          <a:xfrm>
            <a:off x="9768200" y="3465475"/>
            <a:ext cx="1905000" cy="19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Barlow"/>
                <a:ea typeface="Barlow"/>
                <a:cs typeface="Barlow"/>
                <a:sym typeface="Barlow"/>
              </a:rPr>
              <a:t>Fig.3: Block diagram of the three classification and regression models used</a:t>
            </a:r>
            <a:endParaRPr sz="1200">
              <a:solidFill>
                <a:schemeClr val="dk1"/>
              </a:solidFill>
              <a:latin typeface="Barlow"/>
              <a:ea typeface="Barlow"/>
              <a:cs typeface="Barlow"/>
              <a:sym typeface="Barlow"/>
            </a:endParaRPr>
          </a:p>
          <a:p>
            <a:pPr indent="0" lvl="0" marL="0" rtl="0" algn="l">
              <a:spcBef>
                <a:spcPts val="0"/>
              </a:spcBef>
              <a:spcAft>
                <a:spcPts val="0"/>
              </a:spcAft>
              <a:buNone/>
            </a:pPr>
            <a:r>
              <a:rPr lang="en-US" sz="1200">
                <a:solidFill>
                  <a:schemeClr val="dk1"/>
                </a:solidFill>
                <a:latin typeface="Barlow"/>
                <a:ea typeface="Barlow"/>
                <a:cs typeface="Barlow"/>
                <a:sym typeface="Barlow"/>
              </a:rPr>
              <a:t>Source</a:t>
            </a:r>
            <a:r>
              <a:rPr lang="en-US" sz="1200">
                <a:solidFill>
                  <a:schemeClr val="dk1"/>
                </a:solidFill>
                <a:latin typeface="Barlow"/>
                <a:ea typeface="Barlow"/>
                <a:cs typeface="Barlow"/>
                <a:sym typeface="Barlow"/>
              </a:rPr>
              <a:t>:https://doi.org/10.1371/journal.pone.0285219.g001 </a:t>
            </a:r>
            <a:endParaRPr sz="1200">
              <a:solidFill>
                <a:schemeClr val="dk1"/>
              </a:solidFill>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2beeb96191_0_135"/>
          <p:cNvSpPr txBox="1"/>
          <p:nvPr>
            <p:ph idx="1" type="body"/>
          </p:nvPr>
        </p:nvSpPr>
        <p:spPr>
          <a:xfrm>
            <a:off x="6301575" y="1226481"/>
            <a:ext cx="5486400" cy="27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US"/>
              <a:t>Findings : Accuracy predicted</a:t>
            </a:r>
            <a:endParaRPr/>
          </a:p>
        </p:txBody>
      </p:sp>
      <p:sp>
        <p:nvSpPr>
          <p:cNvPr id="275" name="Google Shape;275;g32beeb96191_0_135"/>
          <p:cNvSpPr txBox="1"/>
          <p:nvPr>
            <p:ph idx="2" type="body"/>
          </p:nvPr>
        </p:nvSpPr>
        <p:spPr>
          <a:xfrm>
            <a:off x="417599" y="1226481"/>
            <a:ext cx="5486400" cy="27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US"/>
              <a:t>Models used</a:t>
            </a:r>
            <a:endParaRPr/>
          </a:p>
        </p:txBody>
      </p:sp>
      <p:sp>
        <p:nvSpPr>
          <p:cNvPr id="276" name="Google Shape;276;g32beeb96191_0_135"/>
          <p:cNvSpPr txBox="1"/>
          <p:nvPr>
            <p:ph idx="3" type="body"/>
          </p:nvPr>
        </p:nvSpPr>
        <p:spPr>
          <a:xfrm>
            <a:off x="417600" y="1611725"/>
            <a:ext cx="5486400" cy="4835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b="1" lang="en-US" sz="1100"/>
              <a:t>Clinical Information Model (Upper Part - Blue Outlines)</a:t>
            </a:r>
            <a:endParaRPr b="1" sz="1100"/>
          </a:p>
          <a:p>
            <a:pPr indent="-298450" lvl="0" marL="457200" rtl="0" algn="l">
              <a:lnSpc>
                <a:spcPct val="100000"/>
              </a:lnSpc>
              <a:spcBef>
                <a:spcPts val="1200"/>
              </a:spcBef>
              <a:spcAft>
                <a:spcPts val="0"/>
              </a:spcAft>
              <a:buSzPts val="1100"/>
              <a:buFont typeface="Arial"/>
              <a:buChar char="●"/>
            </a:pPr>
            <a:r>
              <a:rPr b="1" lang="en-US" sz="1100"/>
              <a:t>Input</a:t>
            </a:r>
            <a:r>
              <a:rPr lang="en-US" sz="1100"/>
              <a:t>: Tabular clinical data.</a:t>
            </a:r>
            <a:endParaRPr sz="1100"/>
          </a:p>
          <a:p>
            <a:pPr indent="-298450" lvl="0" marL="457200" rtl="0" algn="l">
              <a:lnSpc>
                <a:spcPct val="100000"/>
              </a:lnSpc>
              <a:spcBef>
                <a:spcPts val="0"/>
              </a:spcBef>
              <a:spcAft>
                <a:spcPts val="0"/>
              </a:spcAft>
              <a:buSzPts val="1100"/>
              <a:buFont typeface="Arial"/>
              <a:buChar char="●"/>
            </a:pPr>
            <a:r>
              <a:rPr b="1" lang="en-US" sz="1100"/>
              <a:t>Preprocessing</a:t>
            </a:r>
            <a:r>
              <a:rPr lang="en-US" sz="1100"/>
              <a:t>: Missing entries completed, predictors normalized.</a:t>
            </a:r>
            <a:endParaRPr sz="1100"/>
          </a:p>
          <a:p>
            <a:pPr indent="-298450" lvl="0" marL="457200" rtl="0" algn="l">
              <a:lnSpc>
                <a:spcPct val="100000"/>
              </a:lnSpc>
              <a:spcBef>
                <a:spcPts val="0"/>
              </a:spcBef>
              <a:spcAft>
                <a:spcPts val="0"/>
              </a:spcAft>
              <a:buSzPts val="1100"/>
              <a:buFont typeface="Arial"/>
              <a:buChar char="●"/>
            </a:pPr>
            <a:r>
              <a:rPr b="1" lang="en-US" sz="1100"/>
              <a:t>Model</a:t>
            </a:r>
            <a:r>
              <a:rPr lang="en-US" sz="1100"/>
              <a:t>: Logistic or linear regression (blue block with schematic illustration).</a:t>
            </a:r>
            <a:endParaRPr sz="1100"/>
          </a:p>
          <a:p>
            <a:pPr indent="-298450" lvl="0" marL="457200" rtl="0" algn="l">
              <a:lnSpc>
                <a:spcPct val="100000"/>
              </a:lnSpc>
              <a:spcBef>
                <a:spcPts val="0"/>
              </a:spcBef>
              <a:spcAft>
                <a:spcPts val="0"/>
              </a:spcAft>
              <a:buSzPts val="1100"/>
              <a:buFont typeface="Arial"/>
              <a:buChar char="●"/>
            </a:pPr>
            <a:r>
              <a:rPr b="1" lang="en-US" sz="1100"/>
              <a:t>Output</a:t>
            </a:r>
            <a:r>
              <a:rPr lang="en-US" sz="1100"/>
              <a:t>: Prediction of preterm births based on clinical features.</a:t>
            </a:r>
            <a:endParaRPr sz="1100"/>
          </a:p>
          <a:p>
            <a:pPr indent="0" lvl="0" marL="0" rtl="0" algn="l">
              <a:lnSpc>
                <a:spcPct val="100000"/>
              </a:lnSpc>
              <a:spcBef>
                <a:spcPts val="1200"/>
              </a:spcBef>
              <a:spcAft>
                <a:spcPts val="0"/>
              </a:spcAft>
              <a:buClr>
                <a:schemeClr val="dk1"/>
              </a:buClr>
              <a:buSzPts val="1100"/>
              <a:buFont typeface="Arial"/>
              <a:buNone/>
            </a:pPr>
            <a:r>
              <a:rPr b="1" lang="en-US" sz="1100"/>
              <a:t>EHG Model (Lower Part - Black Outlines)</a:t>
            </a:r>
            <a:endParaRPr b="1" sz="1100"/>
          </a:p>
          <a:p>
            <a:pPr indent="-298450" lvl="0" marL="457200" rtl="0" algn="l">
              <a:lnSpc>
                <a:spcPct val="100000"/>
              </a:lnSpc>
              <a:spcBef>
                <a:spcPts val="1200"/>
              </a:spcBef>
              <a:spcAft>
                <a:spcPts val="0"/>
              </a:spcAft>
              <a:buSzPts val="1100"/>
              <a:buFont typeface="Arial"/>
              <a:buChar char="●"/>
            </a:pPr>
            <a:r>
              <a:rPr b="1" lang="en-US" sz="1100"/>
              <a:t>Input</a:t>
            </a:r>
            <a:r>
              <a:rPr lang="en-US" sz="1100"/>
              <a:t>: EHG measurements.</a:t>
            </a:r>
            <a:endParaRPr sz="1100"/>
          </a:p>
          <a:p>
            <a:pPr indent="-298450" lvl="0" marL="457200" rtl="0" algn="l">
              <a:lnSpc>
                <a:spcPct val="100000"/>
              </a:lnSpc>
              <a:spcBef>
                <a:spcPts val="0"/>
              </a:spcBef>
              <a:spcAft>
                <a:spcPts val="0"/>
              </a:spcAft>
              <a:buSzPts val="1100"/>
              <a:buFont typeface="Arial"/>
              <a:buChar char="●"/>
            </a:pPr>
            <a:r>
              <a:rPr b="1" lang="en-US" sz="1100"/>
              <a:t>Preprocessing</a:t>
            </a:r>
            <a:r>
              <a:rPr lang="en-US" sz="1100"/>
              <a:t>: Bandpass filtering (BPF) and downsampling.</a:t>
            </a:r>
            <a:endParaRPr sz="1100"/>
          </a:p>
          <a:p>
            <a:pPr indent="-298450" lvl="0" marL="457200" rtl="0" algn="l">
              <a:lnSpc>
                <a:spcPct val="100000"/>
              </a:lnSpc>
              <a:spcBef>
                <a:spcPts val="0"/>
              </a:spcBef>
              <a:spcAft>
                <a:spcPts val="0"/>
              </a:spcAft>
              <a:buSzPts val="1100"/>
              <a:buFont typeface="Arial"/>
              <a:buChar char="●"/>
            </a:pPr>
            <a:r>
              <a:rPr b="1" lang="en-US" sz="1100"/>
              <a:t>Feature Extraction</a:t>
            </a:r>
            <a:r>
              <a:rPr lang="en-US" sz="1100"/>
              <a:t>: Computation of STFTs (black-outlined block with schematic).</a:t>
            </a:r>
            <a:endParaRPr sz="1100"/>
          </a:p>
          <a:p>
            <a:pPr indent="-298450" lvl="0" marL="457200" rtl="0" algn="l">
              <a:lnSpc>
                <a:spcPct val="100000"/>
              </a:lnSpc>
              <a:spcBef>
                <a:spcPts val="0"/>
              </a:spcBef>
              <a:spcAft>
                <a:spcPts val="0"/>
              </a:spcAft>
              <a:buSzPts val="1100"/>
              <a:buFont typeface="Arial"/>
              <a:buChar char="●"/>
            </a:pPr>
            <a:r>
              <a:rPr b="1" lang="en-US" sz="1100"/>
              <a:t>Model</a:t>
            </a:r>
            <a:r>
              <a:rPr lang="en-US" sz="1100"/>
              <a:t>: RNN with:</a:t>
            </a:r>
            <a:endParaRPr sz="1100"/>
          </a:p>
          <a:p>
            <a:pPr indent="-298450" lvl="1" marL="914400" rtl="0" algn="l">
              <a:lnSpc>
                <a:spcPct val="100000"/>
              </a:lnSpc>
              <a:spcBef>
                <a:spcPts val="0"/>
              </a:spcBef>
              <a:spcAft>
                <a:spcPts val="0"/>
              </a:spcAft>
              <a:buSzPts val="1100"/>
              <a:buFont typeface="Barlow"/>
              <a:buChar char="○"/>
            </a:pPr>
            <a:r>
              <a:rPr lang="en-US" sz="1100"/>
              <a:t>Input layer.</a:t>
            </a:r>
            <a:endParaRPr sz="1100"/>
          </a:p>
          <a:p>
            <a:pPr indent="-298450" lvl="1" marL="914400" rtl="0" algn="l">
              <a:lnSpc>
                <a:spcPct val="100000"/>
              </a:lnSpc>
              <a:spcBef>
                <a:spcPts val="0"/>
              </a:spcBef>
              <a:spcAft>
                <a:spcPts val="0"/>
              </a:spcAft>
              <a:buSzPts val="1100"/>
              <a:buFont typeface="Barlow"/>
              <a:buChar char="○"/>
            </a:pPr>
            <a:r>
              <a:rPr lang="en-US" sz="1100"/>
              <a:t>BiLSTM layer.</a:t>
            </a:r>
            <a:endParaRPr sz="1100"/>
          </a:p>
          <a:p>
            <a:pPr indent="-298450" lvl="1" marL="914400" rtl="0" algn="l">
              <a:lnSpc>
                <a:spcPct val="100000"/>
              </a:lnSpc>
              <a:spcBef>
                <a:spcPts val="0"/>
              </a:spcBef>
              <a:spcAft>
                <a:spcPts val="0"/>
              </a:spcAft>
              <a:buSzPts val="1100"/>
              <a:buFont typeface="Barlow"/>
              <a:buChar char="○"/>
            </a:pPr>
            <a:r>
              <a:rPr lang="en-US" sz="1100"/>
              <a:t>Fully connected (FC) layer.</a:t>
            </a:r>
            <a:endParaRPr sz="1100"/>
          </a:p>
          <a:p>
            <a:pPr indent="-298450" lvl="1" marL="914400" rtl="0" algn="l">
              <a:lnSpc>
                <a:spcPct val="100000"/>
              </a:lnSpc>
              <a:spcBef>
                <a:spcPts val="0"/>
              </a:spcBef>
              <a:spcAft>
                <a:spcPts val="0"/>
              </a:spcAft>
              <a:buSzPts val="1100"/>
              <a:buFont typeface="Barlow"/>
              <a:buChar char="○"/>
            </a:pPr>
            <a:r>
              <a:rPr lang="en-US" sz="1100"/>
              <a:t>Output layer (light blue shapes with black outlines, enclosed in dashed light blue outline).</a:t>
            </a:r>
            <a:endParaRPr sz="1100"/>
          </a:p>
          <a:p>
            <a:pPr indent="-298450" lvl="0" marL="457200" rtl="0" algn="l">
              <a:lnSpc>
                <a:spcPct val="100000"/>
              </a:lnSpc>
              <a:spcBef>
                <a:spcPts val="0"/>
              </a:spcBef>
              <a:spcAft>
                <a:spcPts val="0"/>
              </a:spcAft>
              <a:buSzPts val="1100"/>
              <a:buFont typeface="Arial"/>
              <a:buChar char="●"/>
            </a:pPr>
            <a:r>
              <a:rPr b="1" lang="en-US" sz="1100"/>
              <a:t>Output</a:t>
            </a:r>
            <a:r>
              <a:rPr lang="en-US" sz="1100"/>
              <a:t>: Predictions based on EHG features.</a:t>
            </a:r>
            <a:endParaRPr sz="1100"/>
          </a:p>
          <a:p>
            <a:pPr indent="0" lvl="0" marL="0" rtl="0" algn="l">
              <a:lnSpc>
                <a:spcPct val="100000"/>
              </a:lnSpc>
              <a:spcBef>
                <a:spcPts val="1200"/>
              </a:spcBef>
              <a:spcAft>
                <a:spcPts val="0"/>
              </a:spcAft>
              <a:buClr>
                <a:schemeClr val="dk1"/>
              </a:buClr>
              <a:buSzPts val="1100"/>
              <a:buFont typeface="Arial"/>
              <a:buNone/>
            </a:pPr>
            <a:r>
              <a:rPr b="1" lang="en-US" sz="1100"/>
              <a:t>Combined Model (Middle Part - Red Outlines)</a:t>
            </a:r>
            <a:endParaRPr b="1" sz="1100"/>
          </a:p>
          <a:p>
            <a:pPr indent="-298450" lvl="0" marL="457200" rtl="0" algn="l">
              <a:lnSpc>
                <a:spcPct val="100000"/>
              </a:lnSpc>
              <a:spcBef>
                <a:spcPts val="1200"/>
              </a:spcBef>
              <a:spcAft>
                <a:spcPts val="0"/>
              </a:spcAft>
              <a:buSzPts val="1100"/>
              <a:buFont typeface="Arial"/>
              <a:buChar char="●"/>
            </a:pPr>
            <a:r>
              <a:rPr b="1" lang="en-US" sz="1100"/>
              <a:t>Inputs</a:t>
            </a:r>
            <a:r>
              <a:rPr lang="en-US" sz="1100"/>
              <a:t>: Clinical information and EHG measurements.</a:t>
            </a:r>
            <a:endParaRPr sz="1100"/>
          </a:p>
          <a:p>
            <a:pPr indent="-298450" lvl="0" marL="457200" rtl="0" algn="l">
              <a:lnSpc>
                <a:spcPct val="100000"/>
              </a:lnSpc>
              <a:spcBef>
                <a:spcPts val="0"/>
              </a:spcBef>
              <a:spcAft>
                <a:spcPts val="0"/>
              </a:spcAft>
              <a:buSzPts val="1100"/>
              <a:buFont typeface="Arial"/>
              <a:buChar char="●"/>
            </a:pPr>
            <a:r>
              <a:rPr b="1" lang="en-US" sz="1100"/>
              <a:t>Model</a:t>
            </a:r>
            <a:r>
              <a:rPr lang="en-US" sz="1100"/>
              <a:t>: Integrated system combining both modalities for enhanced prediction of preterm births.</a:t>
            </a:r>
            <a:endParaRPr sz="1100"/>
          </a:p>
          <a:p>
            <a:pPr indent="0" lvl="0" marL="0" rtl="0" algn="l">
              <a:lnSpc>
                <a:spcPct val="100000"/>
              </a:lnSpc>
              <a:spcBef>
                <a:spcPts val="1200"/>
              </a:spcBef>
              <a:spcAft>
                <a:spcPts val="0"/>
              </a:spcAft>
              <a:buClr>
                <a:schemeClr val="dk1"/>
              </a:buClr>
              <a:buSzPts val="1100"/>
              <a:buFont typeface="Arial"/>
              <a:buNone/>
            </a:pPr>
            <a:r>
              <a:rPr b="1" lang="en-US" sz="1100"/>
              <a:t>Cross-Validation (Dotted Black Outline)</a:t>
            </a:r>
            <a:endParaRPr b="1" sz="1100"/>
          </a:p>
          <a:p>
            <a:pPr indent="-298450" lvl="0" marL="457200" rtl="0" algn="l">
              <a:lnSpc>
                <a:spcPct val="100000"/>
              </a:lnSpc>
              <a:spcBef>
                <a:spcPts val="1200"/>
              </a:spcBef>
              <a:spcAft>
                <a:spcPts val="0"/>
              </a:spcAft>
              <a:buSzPts val="1100"/>
              <a:buFont typeface="Barlow"/>
              <a:buChar char="●"/>
            </a:pPr>
            <a:r>
              <a:rPr lang="en-US" sz="1100"/>
              <a:t>Indicates operations applied separately for each data partition (inside the outline) and operations applied globally to all data (outside the outline).</a:t>
            </a:r>
            <a:endParaRPr sz="1100"/>
          </a:p>
          <a:p>
            <a:pPr indent="0" lvl="0" marL="0" rtl="0" algn="l">
              <a:lnSpc>
                <a:spcPct val="100000"/>
              </a:lnSpc>
              <a:spcBef>
                <a:spcPts val="1200"/>
              </a:spcBef>
              <a:spcAft>
                <a:spcPts val="600"/>
              </a:spcAft>
              <a:buNone/>
            </a:pPr>
            <a:r>
              <a:t/>
            </a:r>
            <a:endParaRPr sz="1100"/>
          </a:p>
        </p:txBody>
      </p:sp>
      <p:sp>
        <p:nvSpPr>
          <p:cNvPr id="277" name="Google Shape;277;g32beeb96191_0_135"/>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78" name="Google Shape;278;g32beeb96191_0_135"/>
          <p:cNvSpPr txBox="1"/>
          <p:nvPr>
            <p:ph type="title"/>
          </p:nvPr>
        </p:nvSpPr>
        <p:spPr>
          <a:xfrm>
            <a:off x="417600" y="640075"/>
            <a:ext cx="11355300" cy="450000"/>
          </a:xfrm>
          <a:prstGeom prst="rect">
            <a:avLst/>
          </a:prstGeom>
        </p:spPr>
        <p:txBody>
          <a:bodyPr anchorCtr="0" anchor="t" bIns="0" lIns="0" spcFirstLastPara="1" rIns="0" wrap="square" tIns="36575">
            <a:noAutofit/>
          </a:bodyPr>
          <a:lstStyle/>
          <a:p>
            <a:pPr indent="0" lvl="0" marL="0" rtl="0" algn="l">
              <a:spcBef>
                <a:spcPts val="0"/>
              </a:spcBef>
              <a:spcAft>
                <a:spcPts val="0"/>
              </a:spcAft>
              <a:buNone/>
            </a:pPr>
            <a:r>
              <a:rPr b="1" lang="en-US" sz="3000">
                <a:latin typeface="Barlow"/>
                <a:ea typeface="Barlow"/>
                <a:cs typeface="Barlow"/>
                <a:sym typeface="Barlow"/>
              </a:rPr>
              <a:t>Block Diagram Description: Classification and Regression Models</a:t>
            </a:r>
            <a:endParaRPr b="1" sz="3000">
              <a:latin typeface="Barlow"/>
              <a:ea typeface="Barlow"/>
              <a:cs typeface="Barlow"/>
              <a:sym typeface="Barlow"/>
            </a:endParaRPr>
          </a:p>
        </p:txBody>
      </p:sp>
      <p:pic>
        <p:nvPicPr>
          <p:cNvPr id="279" name="Google Shape;279;g32beeb96191_0_135"/>
          <p:cNvPicPr preferRelativeResize="0"/>
          <p:nvPr/>
        </p:nvPicPr>
        <p:blipFill>
          <a:blip r:embed="rId3">
            <a:alphaModFix/>
          </a:blip>
          <a:stretch>
            <a:fillRect/>
          </a:stretch>
        </p:blipFill>
        <p:spPr>
          <a:xfrm>
            <a:off x="6381849" y="1921625"/>
            <a:ext cx="5325854" cy="4525200"/>
          </a:xfrm>
          <a:prstGeom prst="rect">
            <a:avLst/>
          </a:prstGeom>
          <a:noFill/>
          <a:ln>
            <a:noFill/>
          </a:ln>
        </p:spPr>
      </p:pic>
      <p:sp>
        <p:nvSpPr>
          <p:cNvPr id="280" name="Google Shape;280;g32beeb96191_0_135"/>
          <p:cNvSpPr txBox="1"/>
          <p:nvPr/>
        </p:nvSpPr>
        <p:spPr>
          <a:xfrm>
            <a:off x="6302725" y="1580750"/>
            <a:ext cx="4924500" cy="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Barlow"/>
                <a:ea typeface="Barlow"/>
                <a:cs typeface="Barlow"/>
                <a:sym typeface="Barlow"/>
              </a:rPr>
              <a:t>Table 1: .Accuracyofseveraltechnologiesandmethodstopredictpretermbirths.</a:t>
            </a:r>
            <a:endParaRPr sz="1000">
              <a:solidFill>
                <a:schemeClr val="dk1"/>
              </a:solidFill>
              <a:latin typeface="Barlow"/>
              <a:ea typeface="Barlow"/>
              <a:cs typeface="Barlow"/>
              <a:sym typeface="Barl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9"/>
          <p:cNvSpPr txBox="1"/>
          <p:nvPr>
            <p:ph type="title"/>
          </p:nvPr>
        </p:nvSpPr>
        <p:spPr>
          <a:xfrm>
            <a:off x="355600" y="231475"/>
            <a:ext cx="12192000" cy="635100"/>
          </a:xfrm>
          <a:prstGeom prst="rect">
            <a:avLst/>
          </a:prstGeom>
          <a:noFill/>
          <a:ln>
            <a:noFill/>
          </a:ln>
        </p:spPr>
        <p:txBody>
          <a:bodyPr anchorCtr="0" anchor="t" bIns="0" lIns="0" spcFirstLastPara="1" rIns="0" wrap="square" tIns="36575">
            <a:noAutofit/>
          </a:bodyPr>
          <a:lstStyle/>
          <a:p>
            <a:pPr indent="0" lvl="0" marL="0" rtl="0" algn="l">
              <a:lnSpc>
                <a:spcPct val="85000"/>
              </a:lnSpc>
              <a:spcBef>
                <a:spcPts val="0"/>
              </a:spcBef>
              <a:spcAft>
                <a:spcPts val="0"/>
              </a:spcAft>
              <a:buClr>
                <a:schemeClr val="dk2"/>
              </a:buClr>
              <a:buSzPts val="3200"/>
              <a:buFont typeface="Barlow Medium"/>
              <a:buNone/>
            </a:pPr>
            <a:r>
              <a:rPr b="1" lang="en-US">
                <a:latin typeface="Barlow"/>
                <a:ea typeface="Barlow"/>
                <a:cs typeface="Barlow"/>
                <a:sym typeface="Barlow"/>
              </a:rPr>
              <a:t>Hardware design</a:t>
            </a:r>
            <a:endParaRPr b="1">
              <a:latin typeface="Barlow"/>
              <a:ea typeface="Barlow"/>
              <a:cs typeface="Barlow"/>
              <a:sym typeface="Barlow"/>
            </a:endParaRPr>
          </a:p>
        </p:txBody>
      </p:sp>
      <p:sp>
        <p:nvSpPr>
          <p:cNvPr id="286" name="Google Shape;286;p9"/>
          <p:cNvSpPr txBox="1"/>
          <p:nvPr>
            <p:ph idx="1" type="body"/>
          </p:nvPr>
        </p:nvSpPr>
        <p:spPr>
          <a:xfrm>
            <a:off x="381001" y="990600"/>
            <a:ext cx="11430000" cy="476250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SzPts val="1620"/>
              <a:buFont typeface="Barlow"/>
              <a:buNone/>
            </a:pPr>
            <a:r>
              <a:rPr lang="en-US"/>
              <a:t>Hardware testing and physical setup required ethical clearance and a huge budget. We’ve documented detailed requirements for design and determined ranges for which </a:t>
            </a:r>
            <a:r>
              <a:rPr lang="en-US"/>
              <a:t>exact</a:t>
            </a:r>
            <a:r>
              <a:rPr lang="en-US"/>
              <a:t> resistive and capacitive values can be calculated at testing.</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p:txBody>
      </p:sp>
      <p:sp>
        <p:nvSpPr>
          <p:cNvPr id="287" name="Google Shape;287;p9"/>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rgbClr val="000000"/>
              </a:buClr>
              <a:buSzPts val="813"/>
              <a:buFont typeface="Barlow"/>
              <a:buNone/>
            </a:pPr>
            <a:fld id="{00000000-1234-1234-1234-123412341234}" type="slidenum">
              <a:rPr b="1" i="0" lang="en-US" sz="813" u="none" cap="none" strike="noStrike">
                <a:solidFill>
                  <a:srgbClr val="000000"/>
                </a:solidFill>
                <a:latin typeface="Barlow"/>
                <a:ea typeface="Barlow"/>
                <a:cs typeface="Barlow"/>
                <a:sym typeface="Barlow"/>
              </a:rPr>
              <a:t>‹#›</a:t>
            </a:fld>
            <a:endParaRPr b="1" i="0" sz="813" u="none" cap="none" strike="noStrike">
              <a:solidFill>
                <a:srgbClr val="000000"/>
              </a:solidFill>
              <a:latin typeface="Barlow"/>
              <a:ea typeface="Barlow"/>
              <a:cs typeface="Barlow"/>
              <a:sym typeface="Barlow"/>
            </a:endParaRPr>
          </a:p>
        </p:txBody>
      </p:sp>
      <p:pic>
        <p:nvPicPr>
          <p:cNvPr id="288" name="Google Shape;288;p9"/>
          <p:cNvPicPr preferRelativeResize="0"/>
          <p:nvPr/>
        </p:nvPicPr>
        <p:blipFill>
          <a:blip r:embed="rId3">
            <a:alphaModFix/>
          </a:blip>
          <a:stretch>
            <a:fillRect/>
          </a:stretch>
        </p:blipFill>
        <p:spPr>
          <a:xfrm>
            <a:off x="2151825" y="1896600"/>
            <a:ext cx="7888361" cy="4762500"/>
          </a:xfrm>
          <a:prstGeom prst="rect">
            <a:avLst/>
          </a:prstGeom>
          <a:noFill/>
          <a:ln>
            <a:noFill/>
          </a:ln>
        </p:spPr>
      </p:pic>
      <p:sp>
        <p:nvSpPr>
          <p:cNvPr id="289" name="Google Shape;289;p9"/>
          <p:cNvSpPr txBox="1"/>
          <p:nvPr/>
        </p:nvSpPr>
        <p:spPr>
          <a:xfrm>
            <a:off x="2979100" y="1823925"/>
            <a:ext cx="64446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Barlow"/>
                <a:ea typeface="Barlow"/>
                <a:cs typeface="Barlow"/>
                <a:sym typeface="Barlow"/>
              </a:rPr>
              <a:t>Fig.4: Block diagram of the Hardware design for acquisition and Filtering</a:t>
            </a:r>
            <a:endParaRPr sz="1200">
              <a:solidFill>
                <a:schemeClr val="dk1"/>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0"/>
          <p:cNvSpPr txBox="1"/>
          <p:nvPr>
            <p:ph type="title"/>
          </p:nvPr>
        </p:nvSpPr>
        <p:spPr>
          <a:xfrm>
            <a:off x="355602" y="277825"/>
            <a:ext cx="12192000" cy="1028700"/>
          </a:xfrm>
          <a:prstGeom prst="rect">
            <a:avLst/>
          </a:prstGeom>
          <a:noFill/>
          <a:ln>
            <a:noFill/>
          </a:ln>
        </p:spPr>
        <p:txBody>
          <a:bodyPr anchorCtr="0" anchor="t" bIns="0" lIns="0" spcFirstLastPara="1" rIns="0" wrap="square" tIns="36575">
            <a:noAutofit/>
          </a:bodyPr>
          <a:lstStyle/>
          <a:p>
            <a:pPr indent="0" lvl="0" marL="0" rtl="0" algn="l">
              <a:lnSpc>
                <a:spcPct val="85000"/>
              </a:lnSpc>
              <a:spcBef>
                <a:spcPts val="0"/>
              </a:spcBef>
              <a:spcAft>
                <a:spcPts val="0"/>
              </a:spcAft>
              <a:buClr>
                <a:schemeClr val="dk2"/>
              </a:buClr>
              <a:buSzPts val="3200"/>
              <a:buFont typeface="Barlow Medium"/>
              <a:buNone/>
            </a:pPr>
            <a:r>
              <a:rPr b="1" lang="en-US">
                <a:latin typeface="Barlow"/>
                <a:ea typeface="Barlow"/>
                <a:cs typeface="Barlow"/>
                <a:sym typeface="Barlow"/>
              </a:rPr>
              <a:t>ECG specifications &amp; Requirement:</a:t>
            </a:r>
            <a:endParaRPr b="1">
              <a:latin typeface="Barlow"/>
              <a:ea typeface="Barlow"/>
              <a:cs typeface="Barlow"/>
              <a:sym typeface="Barlow"/>
            </a:endParaRPr>
          </a:p>
        </p:txBody>
      </p:sp>
      <p:sp>
        <p:nvSpPr>
          <p:cNvPr id="295" name="Google Shape;295;p10"/>
          <p:cNvSpPr txBox="1"/>
          <p:nvPr>
            <p:ph idx="1" type="body"/>
          </p:nvPr>
        </p:nvSpPr>
        <p:spPr>
          <a:xfrm>
            <a:off x="355601" y="1219200"/>
            <a:ext cx="11430000" cy="476250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SzPts val="1620"/>
              <a:buFont typeface="Barlow"/>
              <a:buNone/>
            </a:pPr>
            <a:r>
              <a:rPr lang="en-US"/>
              <a:t>ECG features from the dataset:</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spcBef>
                <a:spcPts val="0"/>
              </a:spcBef>
              <a:spcAft>
                <a:spcPts val="0"/>
              </a:spcAft>
              <a:buClr>
                <a:schemeClr val="dk1"/>
              </a:buClr>
              <a:buSzPts val="1100"/>
              <a:buFont typeface="Arial"/>
              <a:buNone/>
            </a:pPr>
            <a:r>
              <a:rPr lang="en-US"/>
              <a:t>Specifications Required for ECG sensor:</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Clr>
                <a:srgbClr val="000000"/>
              </a:buClr>
              <a:buSzPts val="1620"/>
              <a:buFont typeface="Barlow"/>
              <a:buNone/>
            </a:pPr>
            <a:r>
              <a:t/>
            </a:r>
            <a:endParaRPr/>
          </a:p>
        </p:txBody>
      </p:sp>
      <p:sp>
        <p:nvSpPr>
          <p:cNvPr id="296" name="Google Shape;296;p10"/>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rgbClr val="000000"/>
              </a:buClr>
              <a:buSzPts val="813"/>
              <a:buFont typeface="Barlow"/>
              <a:buNone/>
            </a:pPr>
            <a:fld id="{00000000-1234-1234-1234-123412341234}" type="slidenum">
              <a:rPr b="1" i="0" lang="en-US" sz="813" u="none" cap="none" strike="noStrike">
                <a:solidFill>
                  <a:srgbClr val="000000"/>
                </a:solidFill>
                <a:latin typeface="Barlow"/>
                <a:ea typeface="Barlow"/>
                <a:cs typeface="Barlow"/>
                <a:sym typeface="Barlow"/>
              </a:rPr>
              <a:t>‹#›</a:t>
            </a:fld>
            <a:endParaRPr b="1" i="0" sz="813" u="none" cap="none" strike="noStrike">
              <a:solidFill>
                <a:srgbClr val="000000"/>
              </a:solidFill>
              <a:latin typeface="Barlow"/>
              <a:ea typeface="Barlow"/>
              <a:cs typeface="Barlow"/>
              <a:sym typeface="Barlow"/>
            </a:endParaRPr>
          </a:p>
        </p:txBody>
      </p:sp>
      <p:pic>
        <p:nvPicPr>
          <p:cNvPr id="297" name="Google Shape;297;p10"/>
          <p:cNvPicPr preferRelativeResize="0"/>
          <p:nvPr/>
        </p:nvPicPr>
        <p:blipFill>
          <a:blip r:embed="rId3">
            <a:alphaModFix/>
          </a:blip>
          <a:stretch>
            <a:fillRect/>
          </a:stretch>
        </p:blipFill>
        <p:spPr>
          <a:xfrm>
            <a:off x="355600" y="1641500"/>
            <a:ext cx="9824250" cy="2090100"/>
          </a:xfrm>
          <a:prstGeom prst="rect">
            <a:avLst/>
          </a:prstGeom>
          <a:noFill/>
          <a:ln>
            <a:noFill/>
          </a:ln>
        </p:spPr>
      </p:pic>
      <p:pic>
        <p:nvPicPr>
          <p:cNvPr id="298" name="Google Shape;298;p10"/>
          <p:cNvPicPr preferRelativeResize="0"/>
          <p:nvPr/>
        </p:nvPicPr>
        <p:blipFill>
          <a:blip r:embed="rId4">
            <a:alphaModFix/>
          </a:blip>
          <a:stretch>
            <a:fillRect/>
          </a:stretch>
        </p:blipFill>
        <p:spPr>
          <a:xfrm>
            <a:off x="355600" y="4378325"/>
            <a:ext cx="8115273" cy="209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1"/>
          <p:cNvSpPr txBox="1"/>
          <p:nvPr>
            <p:ph type="title"/>
          </p:nvPr>
        </p:nvSpPr>
        <p:spPr>
          <a:xfrm>
            <a:off x="355600" y="496100"/>
            <a:ext cx="11836500" cy="532500"/>
          </a:xfrm>
          <a:prstGeom prst="rect">
            <a:avLst/>
          </a:prstGeom>
          <a:noFill/>
          <a:ln>
            <a:noFill/>
          </a:ln>
        </p:spPr>
        <p:txBody>
          <a:bodyPr anchorCtr="0" anchor="t" bIns="0" lIns="0" spcFirstLastPara="1" rIns="0" wrap="square" tIns="36575">
            <a:noAutofit/>
          </a:bodyPr>
          <a:lstStyle/>
          <a:p>
            <a:pPr indent="0" lvl="0" marL="0" rtl="0" algn="l">
              <a:lnSpc>
                <a:spcPct val="85000"/>
              </a:lnSpc>
              <a:spcBef>
                <a:spcPts val="0"/>
              </a:spcBef>
              <a:spcAft>
                <a:spcPts val="0"/>
              </a:spcAft>
              <a:buClr>
                <a:schemeClr val="dk2"/>
              </a:buClr>
              <a:buSzPts val="3200"/>
              <a:buFont typeface="Barlow Medium"/>
              <a:buNone/>
            </a:pPr>
            <a:r>
              <a:rPr b="1" lang="en-US">
                <a:latin typeface="Barlow"/>
                <a:ea typeface="Barlow"/>
                <a:cs typeface="Barlow"/>
                <a:sym typeface="Barlow"/>
              </a:rPr>
              <a:t>EHG specifications &amp; Requirement:</a:t>
            </a:r>
            <a:endParaRPr b="1">
              <a:latin typeface="Barlow"/>
              <a:ea typeface="Barlow"/>
              <a:cs typeface="Barlow"/>
              <a:sym typeface="Barlow"/>
            </a:endParaRPr>
          </a:p>
        </p:txBody>
      </p:sp>
      <p:sp>
        <p:nvSpPr>
          <p:cNvPr id="304" name="Google Shape;304;p11"/>
          <p:cNvSpPr txBox="1"/>
          <p:nvPr>
            <p:ph idx="1" type="body"/>
          </p:nvPr>
        </p:nvSpPr>
        <p:spPr>
          <a:xfrm>
            <a:off x="355601" y="1219200"/>
            <a:ext cx="11430000" cy="4762500"/>
          </a:xfrm>
          <a:prstGeom prst="rect">
            <a:avLst/>
          </a:prstGeom>
          <a:noFill/>
          <a:ln>
            <a:noFill/>
          </a:ln>
        </p:spPr>
        <p:txBody>
          <a:bodyPr anchorCtr="0" anchor="t" bIns="0" lIns="0" spcFirstLastPara="1" rIns="0" wrap="square" tIns="0">
            <a:normAutofit/>
          </a:bodyPr>
          <a:lstStyle/>
          <a:p>
            <a:pPr indent="0" lvl="0" marL="0" rtl="0" algn="l">
              <a:lnSpc>
                <a:spcPct val="110000"/>
              </a:lnSpc>
              <a:spcBef>
                <a:spcPts val="0"/>
              </a:spcBef>
              <a:spcAft>
                <a:spcPts val="0"/>
              </a:spcAft>
              <a:buSzPts val="1620"/>
              <a:buFont typeface="Barlow"/>
              <a:buNone/>
            </a:pPr>
            <a:r>
              <a:rPr lang="en-US"/>
              <a:t>EHG features from the dataset:</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t/>
            </a:r>
            <a:endParaRPr/>
          </a:p>
          <a:p>
            <a:pPr indent="0" lvl="0" marL="0" rtl="0" algn="l">
              <a:lnSpc>
                <a:spcPct val="110000"/>
              </a:lnSpc>
              <a:spcBef>
                <a:spcPts val="0"/>
              </a:spcBef>
              <a:spcAft>
                <a:spcPts val="0"/>
              </a:spcAft>
              <a:buSzPts val="1620"/>
              <a:buFont typeface="Barlow"/>
              <a:buNone/>
            </a:pPr>
            <a:r>
              <a:rPr lang="en-US"/>
              <a:t>Specifications Required for EHG sensor:</a:t>
            </a:r>
            <a:endParaRPr/>
          </a:p>
        </p:txBody>
      </p:sp>
      <p:sp>
        <p:nvSpPr>
          <p:cNvPr id="305" name="Google Shape;305;p11"/>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rgbClr val="000000"/>
              </a:buClr>
              <a:buSzPts val="813"/>
              <a:buFont typeface="Barlow"/>
              <a:buNone/>
            </a:pPr>
            <a:fld id="{00000000-1234-1234-1234-123412341234}" type="slidenum">
              <a:rPr b="1" i="0" lang="en-US" sz="813" u="none" cap="none" strike="noStrike">
                <a:solidFill>
                  <a:srgbClr val="000000"/>
                </a:solidFill>
                <a:latin typeface="Barlow"/>
                <a:ea typeface="Barlow"/>
                <a:cs typeface="Barlow"/>
                <a:sym typeface="Barlow"/>
              </a:rPr>
              <a:t>‹#›</a:t>
            </a:fld>
            <a:endParaRPr b="1" i="0" sz="813" u="none" cap="none" strike="noStrike">
              <a:solidFill>
                <a:srgbClr val="000000"/>
              </a:solidFill>
              <a:latin typeface="Barlow"/>
              <a:ea typeface="Barlow"/>
              <a:cs typeface="Barlow"/>
              <a:sym typeface="Barlow"/>
            </a:endParaRPr>
          </a:p>
        </p:txBody>
      </p:sp>
      <p:pic>
        <p:nvPicPr>
          <p:cNvPr id="306" name="Google Shape;306;p11"/>
          <p:cNvPicPr preferRelativeResize="0"/>
          <p:nvPr/>
        </p:nvPicPr>
        <p:blipFill>
          <a:blip r:embed="rId3">
            <a:alphaModFix/>
          </a:blip>
          <a:stretch>
            <a:fillRect/>
          </a:stretch>
        </p:blipFill>
        <p:spPr>
          <a:xfrm>
            <a:off x="355600" y="1507325"/>
            <a:ext cx="9129726" cy="1910700"/>
          </a:xfrm>
          <a:prstGeom prst="rect">
            <a:avLst/>
          </a:prstGeom>
          <a:noFill/>
          <a:ln>
            <a:noFill/>
          </a:ln>
        </p:spPr>
      </p:pic>
      <p:pic>
        <p:nvPicPr>
          <p:cNvPr id="307" name="Google Shape;307;p11"/>
          <p:cNvPicPr preferRelativeResize="0"/>
          <p:nvPr/>
        </p:nvPicPr>
        <p:blipFill>
          <a:blip r:embed="rId4">
            <a:alphaModFix/>
          </a:blip>
          <a:stretch>
            <a:fillRect/>
          </a:stretch>
        </p:blipFill>
        <p:spPr>
          <a:xfrm>
            <a:off x="355600" y="3952556"/>
            <a:ext cx="9756774" cy="2270444"/>
          </a:xfrm>
          <a:prstGeom prst="rect">
            <a:avLst/>
          </a:prstGeom>
          <a:noFill/>
          <a:ln>
            <a:noFill/>
          </a:ln>
        </p:spPr>
      </p:pic>
      <p:pic>
        <p:nvPicPr>
          <p:cNvPr id="308" name="Google Shape;308;p11"/>
          <p:cNvPicPr preferRelativeResize="0"/>
          <p:nvPr/>
        </p:nvPicPr>
        <p:blipFill>
          <a:blip r:embed="rId5">
            <a:alphaModFix/>
          </a:blip>
          <a:stretch>
            <a:fillRect/>
          </a:stretch>
        </p:blipFill>
        <p:spPr>
          <a:xfrm>
            <a:off x="387350" y="5981691"/>
            <a:ext cx="9693274" cy="6912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2"/>
          <p:cNvSpPr txBox="1"/>
          <p:nvPr>
            <p:ph type="title"/>
          </p:nvPr>
        </p:nvSpPr>
        <p:spPr>
          <a:xfrm>
            <a:off x="355600" y="476250"/>
            <a:ext cx="11836500" cy="552600"/>
          </a:xfrm>
          <a:prstGeom prst="rect">
            <a:avLst/>
          </a:prstGeom>
          <a:noFill/>
          <a:ln>
            <a:noFill/>
          </a:ln>
        </p:spPr>
        <p:txBody>
          <a:bodyPr anchorCtr="0" anchor="t" bIns="0" lIns="0" spcFirstLastPara="1" rIns="0" wrap="square" tIns="36575">
            <a:noAutofit/>
          </a:bodyPr>
          <a:lstStyle/>
          <a:p>
            <a:pPr indent="0" lvl="0" marL="0" rtl="0" algn="l">
              <a:lnSpc>
                <a:spcPct val="85000"/>
              </a:lnSpc>
              <a:spcBef>
                <a:spcPts val="0"/>
              </a:spcBef>
              <a:spcAft>
                <a:spcPts val="0"/>
              </a:spcAft>
              <a:buClr>
                <a:schemeClr val="dk2"/>
              </a:buClr>
              <a:buSzPts val="3200"/>
              <a:buFont typeface="Barlow Medium"/>
              <a:buNone/>
            </a:pPr>
            <a:r>
              <a:rPr b="1" lang="en-US">
                <a:latin typeface="Barlow"/>
                <a:ea typeface="Barlow"/>
                <a:cs typeface="Barlow"/>
                <a:sym typeface="Barlow"/>
              </a:rPr>
              <a:t>Amplifier for the Sensor:</a:t>
            </a:r>
            <a:endParaRPr b="1">
              <a:latin typeface="Barlow"/>
              <a:ea typeface="Barlow"/>
              <a:cs typeface="Barlow"/>
              <a:sym typeface="Barlow"/>
            </a:endParaRPr>
          </a:p>
        </p:txBody>
      </p:sp>
      <p:sp>
        <p:nvSpPr>
          <p:cNvPr id="314" name="Google Shape;314;p12"/>
          <p:cNvSpPr txBox="1"/>
          <p:nvPr>
            <p:ph idx="1" type="body"/>
          </p:nvPr>
        </p:nvSpPr>
        <p:spPr>
          <a:xfrm>
            <a:off x="355601" y="1219200"/>
            <a:ext cx="11430000" cy="47625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Designing analog front end for the ECG/EHG will be strongly influenced by the resolution of the ADC used , based on the resolution two approaches can be taken : </a:t>
            </a:r>
            <a:endParaRPr/>
          </a:p>
          <a:p>
            <a:pPr indent="-331470" lvl="0" marL="457200" rtl="0" algn="l">
              <a:spcBef>
                <a:spcPts val="0"/>
              </a:spcBef>
              <a:spcAft>
                <a:spcPts val="0"/>
              </a:spcAft>
              <a:buSzPts val="1620"/>
              <a:buChar char="●"/>
            </a:pPr>
            <a:r>
              <a:rPr lang="en-US"/>
              <a:t>If the resolution is less than 16-bit then, low noise amplifier with high gain should be used.</a:t>
            </a:r>
            <a:endParaRPr/>
          </a:p>
          <a:p>
            <a:pPr indent="-331470" lvl="0" marL="457200" rtl="0" algn="l">
              <a:spcBef>
                <a:spcPts val="0"/>
              </a:spcBef>
              <a:spcAft>
                <a:spcPts val="0"/>
              </a:spcAft>
              <a:buSzPts val="1620"/>
              <a:buChar char="●"/>
            </a:pPr>
            <a:r>
              <a:rPr lang="en-US"/>
              <a:t>If the resolution is more than 16-bit then, low gain amplification method is preferred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US"/>
              <a:t>The design consists of 2 parts:</a:t>
            </a:r>
            <a:endParaRPr/>
          </a:p>
          <a:p>
            <a:pPr indent="-331470" lvl="0" marL="457200" rtl="0" algn="l">
              <a:spcBef>
                <a:spcPts val="0"/>
              </a:spcBef>
              <a:spcAft>
                <a:spcPts val="0"/>
              </a:spcAft>
              <a:buSzPts val="1620"/>
              <a:buChar char="●"/>
            </a:pPr>
            <a:r>
              <a:rPr lang="en-US"/>
              <a:t>Power unit</a:t>
            </a:r>
            <a:endParaRPr/>
          </a:p>
          <a:p>
            <a:pPr indent="-331470" lvl="0" marL="457200" rtl="0" algn="l">
              <a:spcBef>
                <a:spcPts val="0"/>
              </a:spcBef>
              <a:spcAft>
                <a:spcPts val="0"/>
              </a:spcAft>
              <a:buSzPts val="1620"/>
              <a:buChar char="●"/>
            </a:pPr>
            <a:r>
              <a:rPr lang="en-US"/>
              <a:t>Analog front end</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0000"/>
              </a:lnSpc>
              <a:spcBef>
                <a:spcPts val="0"/>
              </a:spcBef>
              <a:spcAft>
                <a:spcPts val="0"/>
              </a:spcAft>
              <a:buClr>
                <a:srgbClr val="000000"/>
              </a:buClr>
              <a:buSzPts val="1620"/>
              <a:buFont typeface="Barlow"/>
              <a:buNone/>
            </a:pPr>
            <a:r>
              <a:t/>
            </a:r>
            <a:endParaRPr/>
          </a:p>
        </p:txBody>
      </p:sp>
      <p:sp>
        <p:nvSpPr>
          <p:cNvPr id="315" name="Google Shape;315;p12"/>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rgbClr val="000000"/>
              </a:buClr>
              <a:buSzPts val="813"/>
              <a:buFont typeface="Barlow"/>
              <a:buNone/>
            </a:pPr>
            <a:fld id="{00000000-1234-1234-1234-123412341234}" type="slidenum">
              <a:rPr b="1" i="0" lang="en-US" sz="813" u="none" cap="none" strike="noStrike">
                <a:solidFill>
                  <a:srgbClr val="000000"/>
                </a:solidFill>
                <a:latin typeface="Barlow"/>
                <a:ea typeface="Barlow"/>
                <a:cs typeface="Barlow"/>
                <a:sym typeface="Barlow"/>
              </a:rPr>
              <a:t>‹#›</a:t>
            </a:fld>
            <a:endParaRPr b="1" i="0" sz="813" u="none" cap="none" strike="noStrike">
              <a:solidFill>
                <a:srgbClr val="000000"/>
              </a:solidFill>
              <a:latin typeface="Barlow"/>
              <a:ea typeface="Barlow"/>
              <a:cs typeface="Barlow"/>
              <a:sym typeface="Barlow"/>
            </a:endParaRPr>
          </a:p>
        </p:txBody>
      </p:sp>
      <p:pic>
        <p:nvPicPr>
          <p:cNvPr id="316" name="Google Shape;316;p12"/>
          <p:cNvPicPr preferRelativeResize="0"/>
          <p:nvPr/>
        </p:nvPicPr>
        <p:blipFill>
          <a:blip r:embed="rId3">
            <a:alphaModFix/>
          </a:blip>
          <a:stretch>
            <a:fillRect/>
          </a:stretch>
        </p:blipFill>
        <p:spPr>
          <a:xfrm>
            <a:off x="4540925" y="2733345"/>
            <a:ext cx="7161451" cy="3489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32bf40ea7de_0_3"/>
          <p:cNvSpPr txBox="1"/>
          <p:nvPr>
            <p:ph idx="1" type="body"/>
          </p:nvPr>
        </p:nvSpPr>
        <p:spPr>
          <a:xfrm>
            <a:off x="417600" y="407700"/>
            <a:ext cx="5144400" cy="582900"/>
          </a:xfrm>
          <a:prstGeom prst="rect">
            <a:avLst/>
          </a:prstGeom>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n-US" sz="3000"/>
              <a:t>Power unit</a:t>
            </a:r>
            <a:endParaRPr sz="3000"/>
          </a:p>
          <a:p>
            <a:pPr indent="0" lvl="0" marL="0" rtl="0" algn="l">
              <a:spcBef>
                <a:spcPts val="600"/>
              </a:spcBef>
              <a:spcAft>
                <a:spcPts val="0"/>
              </a:spcAft>
              <a:buClr>
                <a:schemeClr val="dk1"/>
              </a:buClr>
              <a:buSzPts val="1100"/>
              <a:buFont typeface="Arial"/>
              <a:buNone/>
            </a:pPr>
            <a:r>
              <a:t/>
            </a:r>
            <a:endParaRPr sz="3000"/>
          </a:p>
          <a:p>
            <a:pPr indent="0" lvl="0" marL="0" rtl="0" algn="l">
              <a:spcBef>
                <a:spcPts val="600"/>
              </a:spcBef>
              <a:spcAft>
                <a:spcPts val="600"/>
              </a:spcAft>
              <a:buNone/>
            </a:pPr>
            <a:r>
              <a:t/>
            </a:r>
            <a:endParaRPr sz="3000"/>
          </a:p>
        </p:txBody>
      </p:sp>
      <p:sp>
        <p:nvSpPr>
          <p:cNvPr id="323" name="Google Shape;323;g32bf40ea7de_0_3"/>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24" name="Google Shape;324;g32bf40ea7de_0_3"/>
          <p:cNvSpPr txBox="1"/>
          <p:nvPr>
            <p:ph idx="2" type="body"/>
          </p:nvPr>
        </p:nvSpPr>
        <p:spPr>
          <a:xfrm>
            <a:off x="6289675" y="653150"/>
            <a:ext cx="5498400" cy="5793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sz="1500"/>
              <a:t>The AFE can be divided into 3 major blocks which includes:</a:t>
            </a:r>
            <a:endParaRPr sz="1500"/>
          </a:p>
          <a:p>
            <a:pPr indent="-312420" lvl="0" marL="457200" rtl="0" algn="l">
              <a:spcBef>
                <a:spcPts val="600"/>
              </a:spcBef>
              <a:spcAft>
                <a:spcPts val="0"/>
              </a:spcAft>
              <a:buSzPts val="1320"/>
              <a:buChar char="●"/>
            </a:pPr>
            <a:r>
              <a:rPr lang="en-US" sz="1500"/>
              <a:t>The input buffer stage </a:t>
            </a:r>
            <a:endParaRPr sz="1500"/>
          </a:p>
          <a:p>
            <a:pPr indent="-312420" lvl="0" marL="457200" rtl="0" algn="l">
              <a:spcBef>
                <a:spcPts val="0"/>
              </a:spcBef>
              <a:spcAft>
                <a:spcPts val="0"/>
              </a:spcAft>
              <a:buSzPts val="1320"/>
              <a:buChar char="●"/>
            </a:pPr>
            <a:r>
              <a:rPr lang="en-US" sz="1500"/>
              <a:t>Amplifier</a:t>
            </a:r>
            <a:endParaRPr sz="1500"/>
          </a:p>
          <a:p>
            <a:pPr indent="-312420" lvl="0" marL="457200" rtl="0" algn="l">
              <a:spcBef>
                <a:spcPts val="0"/>
              </a:spcBef>
              <a:spcAft>
                <a:spcPts val="0"/>
              </a:spcAft>
              <a:buSzPts val="1320"/>
              <a:buChar char="●"/>
            </a:pPr>
            <a:r>
              <a:rPr lang="en-US" sz="1500"/>
              <a:t>LPF</a:t>
            </a:r>
            <a:endParaRPr sz="1500"/>
          </a:p>
          <a:p>
            <a:pPr indent="0" lvl="0" marL="457200" rtl="0" algn="l">
              <a:spcBef>
                <a:spcPts val="600"/>
              </a:spcBef>
              <a:spcAft>
                <a:spcPts val="0"/>
              </a:spcAft>
              <a:buNone/>
            </a:pPr>
            <a:r>
              <a:t/>
            </a:r>
            <a:endParaRPr sz="1500"/>
          </a:p>
          <a:p>
            <a:pPr indent="-312420" lvl="0" marL="457200" rtl="0" algn="l">
              <a:spcBef>
                <a:spcPts val="600"/>
              </a:spcBef>
              <a:spcAft>
                <a:spcPts val="0"/>
              </a:spcAft>
              <a:buSzPts val="1320"/>
              <a:buChar char="●"/>
            </a:pPr>
            <a:r>
              <a:rPr lang="en-US" sz="1500"/>
              <a:t>Based on the specifications mentioned above AD8624 is best suited for the input buffer stage of both ECG and EHG.</a:t>
            </a:r>
            <a:endParaRPr sz="1500"/>
          </a:p>
          <a:p>
            <a:pPr indent="-312420" lvl="0" marL="457200" rtl="0" algn="l">
              <a:spcBef>
                <a:spcPts val="0"/>
              </a:spcBef>
              <a:spcAft>
                <a:spcPts val="0"/>
              </a:spcAft>
              <a:buSzPts val="1320"/>
              <a:buChar char="●"/>
            </a:pPr>
            <a:r>
              <a:rPr lang="en-US" sz="1500"/>
              <a:t>For the amplifier stage either a digitally Programmable Instrumentation Amplifier (AD8231) can be used however the CMRR for this is low than required, so LTC6915 is a more suitable choice for digitally Programmable Instrumentation Amplifier,but if non -programmable Instrumentation Amplifier is used than we can use AD8426. </a:t>
            </a:r>
            <a:endParaRPr sz="1500"/>
          </a:p>
          <a:p>
            <a:pPr indent="-312420" lvl="0" marL="457200" rtl="0" algn="l">
              <a:spcBef>
                <a:spcPts val="0"/>
              </a:spcBef>
              <a:spcAft>
                <a:spcPts val="0"/>
              </a:spcAft>
              <a:buSzPts val="1320"/>
              <a:buChar char="●"/>
            </a:pPr>
            <a:r>
              <a:rPr lang="en-US" sz="1500"/>
              <a:t>The advantage with Programmable Instrumentation Amplifier is that we can easily tune it to our setting for both ECG and EHG, however that comes with additional cost than simply using the non-programmable ones.</a:t>
            </a:r>
            <a:endParaRPr sz="1500"/>
          </a:p>
          <a:p>
            <a:pPr indent="-312420" lvl="0" marL="457200" rtl="0" algn="l">
              <a:spcBef>
                <a:spcPts val="0"/>
              </a:spcBef>
              <a:spcAft>
                <a:spcPts val="0"/>
              </a:spcAft>
              <a:buSzPts val="1320"/>
              <a:buChar char="●"/>
            </a:pPr>
            <a:r>
              <a:rPr lang="en-US" sz="1500"/>
              <a:t>The 3rd stage is the LPF for removal of the high frequency noise as described above for the ECG its range is in 0-150Hz and for EHG it is between 0-65Hz </a:t>
            </a:r>
            <a:endParaRPr sz="1500"/>
          </a:p>
          <a:p>
            <a:pPr indent="0" lvl="0" marL="0" rtl="0" algn="l">
              <a:spcBef>
                <a:spcPts val="600"/>
              </a:spcBef>
              <a:spcAft>
                <a:spcPts val="0"/>
              </a:spcAft>
              <a:buClr>
                <a:schemeClr val="dk1"/>
              </a:buClr>
              <a:buSzPts val="1100"/>
              <a:buFont typeface="Arial"/>
              <a:buNone/>
            </a:pPr>
            <a:r>
              <a:t/>
            </a:r>
            <a:endParaRPr sz="1500"/>
          </a:p>
          <a:p>
            <a:pPr indent="0" lvl="0" marL="0" rtl="0" algn="l">
              <a:spcBef>
                <a:spcPts val="600"/>
              </a:spcBef>
              <a:spcAft>
                <a:spcPts val="600"/>
              </a:spcAft>
              <a:buNone/>
            </a:pPr>
            <a:r>
              <a:t/>
            </a:r>
            <a:endParaRPr sz="1500"/>
          </a:p>
        </p:txBody>
      </p:sp>
      <p:pic>
        <p:nvPicPr>
          <p:cNvPr id="325" name="Google Shape;325;g32bf40ea7de_0_3"/>
          <p:cNvPicPr preferRelativeResize="0"/>
          <p:nvPr/>
        </p:nvPicPr>
        <p:blipFill>
          <a:blip r:embed="rId3">
            <a:alphaModFix/>
          </a:blip>
          <a:stretch>
            <a:fillRect/>
          </a:stretch>
        </p:blipFill>
        <p:spPr>
          <a:xfrm>
            <a:off x="18000" y="944700"/>
            <a:ext cx="5943600" cy="1866900"/>
          </a:xfrm>
          <a:prstGeom prst="rect">
            <a:avLst/>
          </a:prstGeom>
          <a:noFill/>
          <a:ln>
            <a:noFill/>
          </a:ln>
        </p:spPr>
      </p:pic>
      <p:sp>
        <p:nvSpPr>
          <p:cNvPr id="326" name="Google Shape;326;g32bf40ea7de_0_3"/>
          <p:cNvSpPr txBox="1"/>
          <p:nvPr/>
        </p:nvSpPr>
        <p:spPr>
          <a:xfrm>
            <a:off x="215725" y="3061650"/>
            <a:ext cx="5210100" cy="7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400">
                <a:solidFill>
                  <a:schemeClr val="lt1"/>
                </a:solidFill>
                <a:latin typeface="Barlow"/>
                <a:ea typeface="Barlow"/>
                <a:cs typeface="Barlow"/>
                <a:sym typeface="Barlow"/>
              </a:rPr>
              <a:t>Shown below is a design for the 0-</a:t>
            </a:r>
            <a:r>
              <a:rPr b="1" lang="en-US" sz="2400">
                <a:solidFill>
                  <a:schemeClr val="lt1"/>
                </a:solidFill>
                <a:latin typeface="Barlow"/>
                <a:ea typeface="Barlow"/>
                <a:cs typeface="Barlow"/>
                <a:sym typeface="Barlow"/>
              </a:rPr>
              <a:t>150 Hz</a:t>
            </a:r>
            <a:r>
              <a:rPr b="1" lang="en-US" sz="2400">
                <a:solidFill>
                  <a:schemeClr val="lt1"/>
                </a:solidFill>
                <a:latin typeface="Barlow"/>
                <a:ea typeface="Barlow"/>
                <a:cs typeface="Barlow"/>
                <a:sym typeface="Barlow"/>
              </a:rPr>
              <a:t> LPF:</a:t>
            </a:r>
            <a:endParaRPr b="1" sz="2400">
              <a:solidFill>
                <a:schemeClr val="lt1"/>
              </a:solidFill>
              <a:latin typeface="Barlow"/>
              <a:ea typeface="Barlow"/>
              <a:cs typeface="Barlow"/>
              <a:sym typeface="Barlow"/>
            </a:endParaRPr>
          </a:p>
          <a:p>
            <a:pPr indent="0" lvl="0" marL="0" rtl="0" algn="ctr">
              <a:spcBef>
                <a:spcPts val="0"/>
              </a:spcBef>
              <a:spcAft>
                <a:spcPts val="0"/>
              </a:spcAft>
              <a:buClr>
                <a:schemeClr val="dk1"/>
              </a:buClr>
              <a:buSzPts val="1100"/>
              <a:buFont typeface="Arial"/>
              <a:buNone/>
            </a:pPr>
            <a:r>
              <a:t/>
            </a:r>
            <a:endParaRPr b="1" sz="2400">
              <a:solidFill>
                <a:schemeClr val="lt1"/>
              </a:solidFill>
              <a:latin typeface="Barlow"/>
              <a:ea typeface="Barlow"/>
              <a:cs typeface="Barlow"/>
              <a:sym typeface="Barlow"/>
            </a:endParaRPr>
          </a:p>
          <a:p>
            <a:pPr indent="0" lvl="0" marL="0" rtl="0" algn="ctr">
              <a:spcBef>
                <a:spcPts val="0"/>
              </a:spcBef>
              <a:spcAft>
                <a:spcPts val="0"/>
              </a:spcAft>
              <a:buNone/>
            </a:pPr>
            <a:r>
              <a:t/>
            </a:r>
            <a:endParaRPr b="1" sz="2400">
              <a:solidFill>
                <a:schemeClr val="lt1"/>
              </a:solidFill>
              <a:latin typeface="Barlow"/>
              <a:ea typeface="Barlow"/>
              <a:cs typeface="Barlow"/>
              <a:sym typeface="Barlow"/>
            </a:endParaRPr>
          </a:p>
        </p:txBody>
      </p:sp>
      <p:pic>
        <p:nvPicPr>
          <p:cNvPr id="327" name="Google Shape;327;g32bf40ea7de_0_3"/>
          <p:cNvPicPr preferRelativeResize="0"/>
          <p:nvPr/>
        </p:nvPicPr>
        <p:blipFill>
          <a:blip r:embed="rId4">
            <a:alphaModFix/>
          </a:blip>
          <a:stretch>
            <a:fillRect/>
          </a:stretch>
        </p:blipFill>
        <p:spPr>
          <a:xfrm>
            <a:off x="277800" y="4046412"/>
            <a:ext cx="5423995" cy="2286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3334aef285e_5_17"/>
          <p:cNvSpPr txBox="1"/>
          <p:nvPr>
            <p:ph idx="1" type="body"/>
          </p:nvPr>
        </p:nvSpPr>
        <p:spPr>
          <a:xfrm>
            <a:off x="355601" y="1219200"/>
            <a:ext cx="11430000" cy="47625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t/>
            </a:r>
            <a:endParaRPr/>
          </a:p>
        </p:txBody>
      </p:sp>
      <p:sp>
        <p:nvSpPr>
          <p:cNvPr id="334" name="Google Shape;334;g3334aef285e_5_17"/>
          <p:cNvSpPr txBox="1"/>
          <p:nvPr>
            <p:ph idx="12" type="sldNum"/>
          </p:nvPr>
        </p:nvSpPr>
        <p:spPr>
          <a:xfrm>
            <a:off x="11317821" y="6334325"/>
            <a:ext cx="467700" cy="324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b="1" lang="en-US" sz="813">
                <a:solidFill>
                  <a:srgbClr val="000000"/>
                </a:solidFill>
              </a:rPr>
              <a:t>‹#›</a:t>
            </a:fld>
            <a:endParaRPr b="1" sz="813">
              <a:solidFill>
                <a:srgbClr val="000000"/>
              </a:solidFill>
            </a:endParaRPr>
          </a:p>
        </p:txBody>
      </p:sp>
      <p:sp>
        <p:nvSpPr>
          <p:cNvPr id="335" name="Google Shape;335;g3334aef285e_5_17"/>
          <p:cNvSpPr txBox="1"/>
          <p:nvPr>
            <p:ph type="title"/>
          </p:nvPr>
        </p:nvSpPr>
        <p:spPr>
          <a:xfrm>
            <a:off x="2" y="0"/>
            <a:ext cx="12192000" cy="1028700"/>
          </a:xfrm>
          <a:prstGeom prst="rect">
            <a:avLst/>
          </a:prstGeom>
        </p:spPr>
        <p:txBody>
          <a:bodyPr anchorCtr="0" anchor="t" bIns="0" lIns="0" spcFirstLastPara="1" rIns="0" wrap="square" tIns="36575">
            <a:noAutofit/>
          </a:bodyPr>
          <a:lstStyle/>
          <a:p>
            <a:pPr indent="0" lvl="0" marL="0" rtl="0" algn="l">
              <a:spcBef>
                <a:spcPts val="0"/>
              </a:spcBef>
              <a:spcAft>
                <a:spcPts val="0"/>
              </a:spcAft>
              <a:buNone/>
            </a:pPr>
            <a:r>
              <a:rPr lang="en-US"/>
              <a:t>LtSpice Simulation</a:t>
            </a:r>
            <a:endParaRPr/>
          </a:p>
        </p:txBody>
      </p:sp>
      <p:pic>
        <p:nvPicPr>
          <p:cNvPr id="336" name="Google Shape;336;g3334aef285e_5_17"/>
          <p:cNvPicPr preferRelativeResize="0"/>
          <p:nvPr/>
        </p:nvPicPr>
        <p:blipFill>
          <a:blip r:embed="rId3">
            <a:alphaModFix/>
          </a:blip>
          <a:stretch>
            <a:fillRect/>
          </a:stretch>
        </p:blipFill>
        <p:spPr>
          <a:xfrm>
            <a:off x="147225" y="985500"/>
            <a:ext cx="11809727" cy="4996201"/>
          </a:xfrm>
          <a:prstGeom prst="rect">
            <a:avLst/>
          </a:prstGeom>
          <a:noFill/>
          <a:ln>
            <a:noFill/>
          </a:ln>
        </p:spPr>
      </p:pic>
      <p:sp>
        <p:nvSpPr>
          <p:cNvPr id="337" name="Google Shape;337;g3334aef285e_5_17"/>
          <p:cNvSpPr txBox="1"/>
          <p:nvPr/>
        </p:nvSpPr>
        <p:spPr>
          <a:xfrm>
            <a:off x="3435450" y="6059825"/>
            <a:ext cx="54864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Barlow"/>
                <a:ea typeface="Barlow"/>
                <a:cs typeface="Barlow"/>
                <a:sym typeface="Barlow"/>
              </a:rPr>
              <a:t>Fig.4:SPICE simulation schematic</a:t>
            </a:r>
            <a:endParaRPr sz="1800">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2bf40ea7de_0_114"/>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rPr lang="en-US"/>
              <a:t>Table of Contents</a:t>
            </a:r>
            <a:endParaRPr/>
          </a:p>
        </p:txBody>
      </p:sp>
      <p:sp>
        <p:nvSpPr>
          <p:cNvPr id="170" name="Google Shape;170;g32bf40ea7de_0_114"/>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71" name="Google Shape;171;g32bf40ea7de_0_114"/>
          <p:cNvSpPr txBox="1"/>
          <p:nvPr>
            <p:ph idx="2" type="body"/>
          </p:nvPr>
        </p:nvSpPr>
        <p:spPr>
          <a:xfrm>
            <a:off x="6289675" y="414125"/>
            <a:ext cx="5498400" cy="6032700"/>
          </a:xfrm>
          <a:prstGeom prst="rect">
            <a:avLst/>
          </a:prstGeom>
        </p:spPr>
        <p:txBody>
          <a:bodyPr anchorCtr="0" anchor="t" bIns="0" lIns="0" spcFirstLastPara="1" rIns="0" wrap="square" tIns="0">
            <a:noAutofit/>
          </a:bodyPr>
          <a:lstStyle/>
          <a:p>
            <a:pPr indent="-331470" lvl="0" marL="457200" rtl="0" algn="l">
              <a:spcBef>
                <a:spcPts val="0"/>
              </a:spcBef>
              <a:spcAft>
                <a:spcPts val="0"/>
              </a:spcAft>
              <a:buSzPts val="1620"/>
              <a:buAutoNum type="arabicParenR"/>
            </a:pPr>
            <a:r>
              <a:rPr lang="en-US"/>
              <a:t>Problem Statement</a:t>
            </a:r>
            <a:endParaRPr/>
          </a:p>
          <a:p>
            <a:pPr indent="-331470" lvl="0" marL="457200" rtl="0" algn="l">
              <a:spcBef>
                <a:spcPts val="0"/>
              </a:spcBef>
              <a:spcAft>
                <a:spcPts val="0"/>
              </a:spcAft>
              <a:buSzPts val="1620"/>
              <a:buAutoNum type="arabicParenR"/>
            </a:pPr>
            <a:r>
              <a:rPr lang="en-US"/>
              <a:t>Assumptions</a:t>
            </a:r>
            <a:endParaRPr/>
          </a:p>
          <a:p>
            <a:pPr indent="-331470" lvl="0" marL="457200" rtl="0" algn="l">
              <a:spcBef>
                <a:spcPts val="0"/>
              </a:spcBef>
              <a:spcAft>
                <a:spcPts val="0"/>
              </a:spcAft>
              <a:buSzPts val="1620"/>
              <a:buAutoNum type="arabicParenR"/>
            </a:pPr>
            <a:r>
              <a:rPr lang="en-US"/>
              <a:t>Literature Review: Key Findings</a:t>
            </a:r>
            <a:endParaRPr/>
          </a:p>
          <a:p>
            <a:pPr indent="-331470" lvl="0" marL="457200" rtl="0" algn="l">
              <a:spcBef>
                <a:spcPts val="0"/>
              </a:spcBef>
              <a:spcAft>
                <a:spcPts val="0"/>
              </a:spcAft>
              <a:buSzPts val="1620"/>
              <a:buAutoNum type="arabicParenR"/>
            </a:pPr>
            <a:r>
              <a:rPr lang="en-US"/>
              <a:t>Solution Description Overview</a:t>
            </a:r>
            <a:endParaRPr/>
          </a:p>
          <a:p>
            <a:pPr indent="-331470" lvl="0" marL="457200" rtl="0" algn="l">
              <a:spcBef>
                <a:spcPts val="0"/>
              </a:spcBef>
              <a:spcAft>
                <a:spcPts val="0"/>
              </a:spcAft>
              <a:buSzPts val="1620"/>
              <a:buAutoNum type="arabicParenR"/>
            </a:pPr>
            <a:r>
              <a:rPr lang="en-US"/>
              <a:t>Summary :Teammates and Project</a:t>
            </a:r>
            <a:endParaRPr/>
          </a:p>
          <a:p>
            <a:pPr indent="-331470" lvl="0" marL="457200" rtl="0" algn="l">
              <a:spcBef>
                <a:spcPts val="0"/>
              </a:spcBef>
              <a:spcAft>
                <a:spcPts val="0"/>
              </a:spcAft>
              <a:buSzPts val="1620"/>
              <a:buAutoNum type="arabicParenR"/>
            </a:pPr>
            <a:r>
              <a:rPr lang="en-US"/>
              <a:t>Solution Description: ECG</a:t>
            </a:r>
            <a:endParaRPr/>
          </a:p>
          <a:p>
            <a:pPr indent="0" lvl="0" marL="457200" rtl="0" algn="l">
              <a:spcBef>
                <a:spcPts val="600"/>
              </a:spcBef>
              <a:spcAft>
                <a:spcPts val="0"/>
              </a:spcAft>
              <a:buNone/>
            </a:pPr>
            <a:r>
              <a:rPr lang="en-US"/>
              <a:t>Block diagram and Workflow</a:t>
            </a:r>
            <a:endParaRPr/>
          </a:p>
          <a:p>
            <a:pPr indent="0" lvl="0" marL="457200" rtl="0" algn="l">
              <a:spcBef>
                <a:spcPts val="600"/>
              </a:spcBef>
              <a:spcAft>
                <a:spcPts val="0"/>
              </a:spcAft>
              <a:buNone/>
            </a:pPr>
            <a:r>
              <a:rPr lang="en-US"/>
              <a:t>Visualizations</a:t>
            </a:r>
            <a:endParaRPr/>
          </a:p>
          <a:p>
            <a:pPr indent="0" lvl="0" marL="457200" rtl="0" algn="l">
              <a:spcBef>
                <a:spcPts val="600"/>
              </a:spcBef>
              <a:spcAft>
                <a:spcPts val="0"/>
              </a:spcAft>
              <a:buNone/>
            </a:pPr>
            <a:r>
              <a:rPr lang="en-US"/>
              <a:t>Model overview</a:t>
            </a:r>
            <a:endParaRPr/>
          </a:p>
          <a:p>
            <a:pPr indent="-331470" lvl="0" marL="457200" rtl="0" algn="l">
              <a:spcBef>
                <a:spcPts val="600"/>
              </a:spcBef>
              <a:spcAft>
                <a:spcPts val="0"/>
              </a:spcAft>
              <a:buSzPts val="1620"/>
              <a:buAutoNum type="arabicParenR"/>
            </a:pPr>
            <a:r>
              <a:rPr lang="en-US"/>
              <a:t>Solution Description: EHG</a:t>
            </a:r>
            <a:endParaRPr/>
          </a:p>
          <a:p>
            <a:pPr indent="0" lvl="0" marL="457200" rtl="0" algn="l">
              <a:spcBef>
                <a:spcPts val="600"/>
              </a:spcBef>
              <a:spcAft>
                <a:spcPts val="0"/>
              </a:spcAft>
              <a:buNone/>
            </a:pPr>
            <a:r>
              <a:rPr lang="en-US"/>
              <a:t>Block Diagram Description</a:t>
            </a:r>
            <a:endParaRPr/>
          </a:p>
          <a:p>
            <a:pPr indent="0" lvl="0" marL="457200" rtl="0" algn="l">
              <a:spcBef>
                <a:spcPts val="600"/>
              </a:spcBef>
              <a:spcAft>
                <a:spcPts val="0"/>
              </a:spcAft>
              <a:buNone/>
            </a:pPr>
            <a:r>
              <a:rPr lang="en-US"/>
              <a:t>Solutions and AUC probabilities</a:t>
            </a:r>
            <a:endParaRPr/>
          </a:p>
          <a:p>
            <a:pPr indent="-331470" lvl="0" marL="457200" rtl="0" algn="l">
              <a:spcBef>
                <a:spcPts val="600"/>
              </a:spcBef>
              <a:spcAft>
                <a:spcPts val="0"/>
              </a:spcAft>
              <a:buSzPts val="1620"/>
              <a:buAutoNum type="arabicParenR"/>
            </a:pPr>
            <a:r>
              <a:rPr lang="en-US"/>
              <a:t>Hardware design (LLD, HLD and connectivity)</a:t>
            </a:r>
            <a:endParaRPr/>
          </a:p>
          <a:p>
            <a:pPr indent="-331470" lvl="0" marL="457200" rtl="0" algn="l">
              <a:spcBef>
                <a:spcPts val="0"/>
              </a:spcBef>
              <a:spcAft>
                <a:spcPts val="0"/>
              </a:spcAft>
              <a:buSzPts val="1620"/>
              <a:buAutoNum type="arabicParenR"/>
            </a:pPr>
            <a:r>
              <a:rPr lang="en-US"/>
              <a:t>Leveraging the MAX78000 Board for Fetal Monitoring</a:t>
            </a:r>
            <a:endParaRPr/>
          </a:p>
          <a:p>
            <a:pPr indent="-331470" lvl="0" marL="457200" rtl="0" algn="l">
              <a:spcBef>
                <a:spcPts val="0"/>
              </a:spcBef>
              <a:spcAft>
                <a:spcPts val="0"/>
              </a:spcAft>
              <a:buSzPts val="1620"/>
              <a:buAutoNum type="arabicParenR"/>
            </a:pPr>
            <a:r>
              <a:rPr lang="en-US"/>
              <a:t>End Users</a:t>
            </a:r>
            <a:endParaRPr/>
          </a:p>
          <a:p>
            <a:pPr indent="-331470" lvl="0" marL="457200" rtl="0" algn="l">
              <a:spcBef>
                <a:spcPts val="0"/>
              </a:spcBef>
              <a:spcAft>
                <a:spcPts val="0"/>
              </a:spcAft>
              <a:buSzPts val="1620"/>
              <a:buAutoNum type="arabicParenR"/>
            </a:pPr>
            <a:r>
              <a:rPr lang="en-US"/>
              <a:t>Unique Selling Point (USP) / Market Differentiation</a:t>
            </a:r>
            <a:endParaRPr/>
          </a:p>
          <a:p>
            <a:pPr indent="-331470" lvl="0" marL="457200" rtl="0" algn="l">
              <a:spcBef>
                <a:spcPts val="0"/>
              </a:spcBef>
              <a:spcAft>
                <a:spcPts val="0"/>
              </a:spcAft>
              <a:buSzPts val="1620"/>
              <a:buAutoNum type="arabicParenR"/>
            </a:pPr>
            <a:r>
              <a:rPr lang="en-US"/>
              <a:t>Conclusion</a:t>
            </a:r>
            <a:endParaRPr/>
          </a:p>
        </p:txBody>
      </p:sp>
      <p:pic>
        <p:nvPicPr>
          <p:cNvPr id="172" name="Google Shape;172;g32bf40ea7de_0_114"/>
          <p:cNvPicPr preferRelativeResize="0"/>
          <p:nvPr/>
        </p:nvPicPr>
        <p:blipFill>
          <a:blip r:embed="rId3">
            <a:alphaModFix/>
          </a:blip>
          <a:stretch>
            <a:fillRect/>
          </a:stretch>
        </p:blipFill>
        <p:spPr>
          <a:xfrm>
            <a:off x="94200" y="2524050"/>
            <a:ext cx="5791200" cy="2400300"/>
          </a:xfrm>
          <a:prstGeom prst="rect">
            <a:avLst/>
          </a:prstGeom>
          <a:noFill/>
          <a:ln>
            <a:noFill/>
          </a:ln>
        </p:spPr>
      </p:pic>
      <p:sp>
        <p:nvSpPr>
          <p:cNvPr id="173" name="Google Shape;173;g32bf40ea7de_0_114"/>
          <p:cNvSpPr txBox="1"/>
          <p:nvPr/>
        </p:nvSpPr>
        <p:spPr>
          <a:xfrm>
            <a:off x="1134900" y="5093175"/>
            <a:ext cx="37098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lt1"/>
                </a:solidFill>
                <a:latin typeface="Barlow"/>
                <a:ea typeface="Barlow"/>
                <a:cs typeface="Barlow"/>
                <a:sym typeface="Barlow"/>
              </a:rPr>
              <a:t>Fig. 1: Block diagram of the experimental setup for fECG signal extraction and quality assessment</a:t>
            </a:r>
            <a:endParaRPr sz="1000">
              <a:solidFill>
                <a:schemeClr val="lt1"/>
              </a:solidFill>
              <a:latin typeface="Barlow"/>
              <a:ea typeface="Barlow"/>
              <a:cs typeface="Barlow"/>
              <a:sym typeface="Barlow"/>
            </a:endParaRPr>
          </a:p>
          <a:p>
            <a:pPr indent="0" lvl="0" marL="0" rtl="0" algn="ctr">
              <a:spcBef>
                <a:spcPts val="0"/>
              </a:spcBef>
              <a:spcAft>
                <a:spcPts val="0"/>
              </a:spcAft>
              <a:buNone/>
            </a:pPr>
            <a:r>
              <a:rPr lang="en-US" sz="1000">
                <a:solidFill>
                  <a:schemeClr val="lt1"/>
                </a:solidFill>
                <a:latin typeface="Barlow"/>
                <a:ea typeface="Barlow"/>
                <a:cs typeface="Barlow"/>
                <a:sym typeface="Barlow"/>
              </a:rPr>
              <a:t>source: doi: 10.3389/fphys.2018.00648</a:t>
            </a:r>
            <a:endParaRPr sz="1000">
              <a:solidFill>
                <a:schemeClr val="lt1"/>
              </a:solidFill>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3334aef285e_5_27"/>
          <p:cNvSpPr txBox="1"/>
          <p:nvPr>
            <p:ph type="title"/>
          </p:nvPr>
        </p:nvSpPr>
        <p:spPr>
          <a:xfrm>
            <a:off x="2" y="248475"/>
            <a:ext cx="12192000" cy="1028700"/>
          </a:xfrm>
          <a:prstGeom prst="rect">
            <a:avLst/>
          </a:prstGeom>
        </p:spPr>
        <p:txBody>
          <a:bodyPr anchorCtr="0" anchor="t" bIns="0" lIns="0" spcFirstLastPara="1" rIns="0" wrap="square" tIns="36575">
            <a:noAutofit/>
          </a:bodyPr>
          <a:lstStyle/>
          <a:p>
            <a:pPr indent="0" lvl="0" marL="0" rtl="0" algn="ctr">
              <a:spcBef>
                <a:spcPts val="0"/>
              </a:spcBef>
              <a:spcAft>
                <a:spcPts val="0"/>
              </a:spcAft>
              <a:buNone/>
            </a:pPr>
            <a:r>
              <a:rPr lang="en-US"/>
              <a:t>Simulation Results:</a:t>
            </a:r>
            <a:endParaRPr/>
          </a:p>
        </p:txBody>
      </p:sp>
      <p:sp>
        <p:nvSpPr>
          <p:cNvPr id="344" name="Google Shape;344;g3334aef285e_5_27"/>
          <p:cNvSpPr txBox="1"/>
          <p:nvPr>
            <p:ph idx="12" type="sldNum"/>
          </p:nvPr>
        </p:nvSpPr>
        <p:spPr>
          <a:xfrm>
            <a:off x="11317821" y="6334325"/>
            <a:ext cx="467700" cy="324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345" name="Google Shape;345;g3334aef285e_5_27"/>
          <p:cNvPicPr preferRelativeResize="0"/>
          <p:nvPr/>
        </p:nvPicPr>
        <p:blipFill>
          <a:blip r:embed="rId3">
            <a:alphaModFix/>
          </a:blip>
          <a:stretch>
            <a:fillRect/>
          </a:stretch>
        </p:blipFill>
        <p:spPr>
          <a:xfrm>
            <a:off x="281600" y="855875"/>
            <a:ext cx="11258823" cy="4785850"/>
          </a:xfrm>
          <a:prstGeom prst="rect">
            <a:avLst/>
          </a:prstGeom>
          <a:noFill/>
          <a:ln>
            <a:noFill/>
          </a:ln>
        </p:spPr>
      </p:pic>
      <p:sp>
        <p:nvSpPr>
          <p:cNvPr id="346" name="Google Shape;346;g3334aef285e_5_27"/>
          <p:cNvSpPr txBox="1"/>
          <p:nvPr/>
        </p:nvSpPr>
        <p:spPr>
          <a:xfrm>
            <a:off x="3797075" y="6059825"/>
            <a:ext cx="4672800" cy="3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Barlow"/>
                <a:ea typeface="Barlow"/>
                <a:cs typeface="Barlow"/>
                <a:sym typeface="Barlow"/>
              </a:rPr>
              <a:t>Fig.5:.Input &amp; output voltages</a:t>
            </a:r>
            <a:endParaRPr sz="1800">
              <a:solidFill>
                <a:schemeClr val="dk1"/>
              </a:solidFill>
              <a:latin typeface="Barlow"/>
              <a:ea typeface="Barlow"/>
              <a:cs typeface="Barlow"/>
              <a:sym typeface="Barlow"/>
            </a:endParaRPr>
          </a:p>
          <a:p>
            <a:pPr indent="0" lvl="0" marL="0" rtl="0" algn="l">
              <a:spcBef>
                <a:spcPts val="0"/>
              </a:spcBef>
              <a:spcAft>
                <a:spcPts val="0"/>
              </a:spcAft>
              <a:buNone/>
            </a:pPr>
            <a:r>
              <a:t/>
            </a:r>
            <a:endParaRPr sz="1800">
              <a:solidFill>
                <a:schemeClr val="dk1"/>
              </a:solidFill>
              <a:latin typeface="Barlow"/>
              <a:ea typeface="Barlow"/>
              <a:cs typeface="Barlow"/>
              <a:sym typeface="Barlo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3334aef285e_5_35"/>
          <p:cNvSpPr txBox="1"/>
          <p:nvPr>
            <p:ph type="title"/>
          </p:nvPr>
        </p:nvSpPr>
        <p:spPr>
          <a:xfrm>
            <a:off x="2" y="289900"/>
            <a:ext cx="12192000" cy="1028700"/>
          </a:xfrm>
          <a:prstGeom prst="rect">
            <a:avLst/>
          </a:prstGeom>
        </p:spPr>
        <p:txBody>
          <a:bodyPr anchorCtr="0" anchor="t" bIns="0" lIns="0" spcFirstLastPara="1" rIns="0" wrap="square" tIns="36575">
            <a:noAutofit/>
          </a:bodyPr>
          <a:lstStyle/>
          <a:p>
            <a:pPr indent="0" lvl="0" marL="0" rtl="0" algn="ctr">
              <a:spcBef>
                <a:spcPts val="0"/>
              </a:spcBef>
              <a:spcAft>
                <a:spcPts val="0"/>
              </a:spcAft>
              <a:buNone/>
            </a:pPr>
            <a:r>
              <a:rPr lang="en-US"/>
              <a:t>Simulation results (contd.): A comparison</a:t>
            </a:r>
            <a:endParaRPr/>
          </a:p>
          <a:p>
            <a:pPr indent="0" lvl="0" marL="0" rtl="0" algn="ctr">
              <a:spcBef>
                <a:spcPts val="0"/>
              </a:spcBef>
              <a:spcAft>
                <a:spcPts val="0"/>
              </a:spcAft>
              <a:buNone/>
            </a:pPr>
            <a:r>
              <a:t/>
            </a:r>
            <a:endParaRPr/>
          </a:p>
        </p:txBody>
      </p:sp>
      <p:sp>
        <p:nvSpPr>
          <p:cNvPr id="353" name="Google Shape;353;g3334aef285e_5_35"/>
          <p:cNvSpPr txBox="1"/>
          <p:nvPr>
            <p:ph idx="12" type="sldNum"/>
          </p:nvPr>
        </p:nvSpPr>
        <p:spPr>
          <a:xfrm>
            <a:off x="11317821" y="6334325"/>
            <a:ext cx="467700" cy="324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354" name="Google Shape;354;g3334aef285e_5_35"/>
          <p:cNvPicPr preferRelativeResize="0"/>
          <p:nvPr/>
        </p:nvPicPr>
        <p:blipFill rotWithShape="1">
          <a:blip r:embed="rId3">
            <a:alphaModFix/>
          </a:blip>
          <a:srcRect b="0" l="0" r="-1071" t="0"/>
          <a:stretch/>
        </p:blipFill>
        <p:spPr>
          <a:xfrm>
            <a:off x="548062" y="1187300"/>
            <a:ext cx="10491475" cy="4483400"/>
          </a:xfrm>
          <a:prstGeom prst="rect">
            <a:avLst/>
          </a:prstGeom>
          <a:noFill/>
          <a:ln>
            <a:noFill/>
          </a:ln>
        </p:spPr>
      </p:pic>
      <p:sp>
        <p:nvSpPr>
          <p:cNvPr id="355" name="Google Shape;355;g3334aef285e_5_35"/>
          <p:cNvSpPr txBox="1"/>
          <p:nvPr/>
        </p:nvSpPr>
        <p:spPr>
          <a:xfrm>
            <a:off x="1891200" y="5922075"/>
            <a:ext cx="7316400" cy="32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Barlow"/>
                <a:ea typeface="Barlow"/>
                <a:cs typeface="Barlow"/>
                <a:sym typeface="Barlow"/>
              </a:rPr>
              <a:t>Fig.6: Direct FECG signal</a:t>
            </a:r>
            <a:endParaRPr sz="1800">
              <a:solidFill>
                <a:schemeClr val="dk1"/>
              </a:solidFill>
              <a:latin typeface="Barlow"/>
              <a:ea typeface="Barlow"/>
              <a:cs typeface="Barlow"/>
              <a:sym typeface="Barl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3334aef285e_5_44"/>
          <p:cNvSpPr txBox="1"/>
          <p:nvPr>
            <p:ph type="title"/>
          </p:nvPr>
        </p:nvSpPr>
        <p:spPr>
          <a:xfrm>
            <a:off x="2" y="0"/>
            <a:ext cx="12192000" cy="1028700"/>
          </a:xfrm>
          <a:prstGeom prst="rect">
            <a:avLst/>
          </a:prstGeom>
        </p:spPr>
        <p:txBody>
          <a:bodyPr anchorCtr="0" anchor="t" bIns="0" lIns="0" spcFirstLastPara="1" rIns="0" wrap="square" tIns="36575">
            <a:noAutofit/>
          </a:bodyPr>
          <a:lstStyle/>
          <a:p>
            <a:pPr indent="0" lvl="0" marL="0" rtl="0" algn="ctr">
              <a:spcBef>
                <a:spcPts val="0"/>
              </a:spcBef>
              <a:spcAft>
                <a:spcPts val="0"/>
              </a:spcAft>
              <a:buNone/>
            </a:pPr>
            <a:r>
              <a:rPr lang="en-US"/>
              <a:t>Bode Plot:</a:t>
            </a:r>
            <a:endParaRPr/>
          </a:p>
        </p:txBody>
      </p:sp>
      <p:sp>
        <p:nvSpPr>
          <p:cNvPr id="362" name="Google Shape;362;g3334aef285e_5_44"/>
          <p:cNvSpPr txBox="1"/>
          <p:nvPr>
            <p:ph idx="1" type="body"/>
          </p:nvPr>
        </p:nvSpPr>
        <p:spPr>
          <a:xfrm>
            <a:off x="355601" y="1219200"/>
            <a:ext cx="11430000" cy="47625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t/>
            </a:r>
            <a:endParaRPr/>
          </a:p>
        </p:txBody>
      </p:sp>
      <p:sp>
        <p:nvSpPr>
          <p:cNvPr id="363" name="Google Shape;363;g3334aef285e_5_44"/>
          <p:cNvSpPr txBox="1"/>
          <p:nvPr>
            <p:ph idx="12" type="sldNum"/>
          </p:nvPr>
        </p:nvSpPr>
        <p:spPr>
          <a:xfrm>
            <a:off x="11317821" y="6334325"/>
            <a:ext cx="467700" cy="324900"/>
          </a:xfrm>
          <a:prstGeom prst="rect">
            <a:avLst/>
          </a:prstGeom>
        </p:spPr>
        <p:txBody>
          <a:bodyPr anchorCtr="0" anchor="b"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364" name="Google Shape;364;g3334aef285e_5_44"/>
          <p:cNvPicPr preferRelativeResize="0"/>
          <p:nvPr/>
        </p:nvPicPr>
        <p:blipFill>
          <a:blip r:embed="rId3">
            <a:alphaModFix/>
          </a:blip>
          <a:stretch>
            <a:fillRect/>
          </a:stretch>
        </p:blipFill>
        <p:spPr>
          <a:xfrm>
            <a:off x="0" y="891918"/>
            <a:ext cx="12192001" cy="5074164"/>
          </a:xfrm>
          <a:prstGeom prst="rect">
            <a:avLst/>
          </a:prstGeom>
          <a:noFill/>
          <a:ln>
            <a:noFill/>
          </a:ln>
        </p:spPr>
      </p:pic>
      <p:sp>
        <p:nvSpPr>
          <p:cNvPr id="365" name="Google Shape;365;g3334aef285e_5_44"/>
          <p:cNvSpPr txBox="1"/>
          <p:nvPr/>
        </p:nvSpPr>
        <p:spPr>
          <a:xfrm>
            <a:off x="3936575" y="6083075"/>
            <a:ext cx="49284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Barlow"/>
                <a:ea typeface="Barlow"/>
                <a:cs typeface="Barlow"/>
                <a:sym typeface="Barlow"/>
              </a:rPr>
              <a:t>Fig.7: Frequency domain analysis</a:t>
            </a:r>
            <a:endParaRPr sz="1800">
              <a:solidFill>
                <a:schemeClr val="dk1"/>
              </a:solidFill>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32bf40ea7de_0_18"/>
          <p:cNvSpPr txBox="1"/>
          <p:nvPr>
            <p:ph idx="1" type="body"/>
          </p:nvPr>
        </p:nvSpPr>
        <p:spPr>
          <a:xfrm>
            <a:off x="6301563" y="1561106"/>
            <a:ext cx="5486400" cy="2736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Complete board circuit</a:t>
            </a:r>
            <a:endParaRPr/>
          </a:p>
          <a:p>
            <a:pPr indent="0" lvl="0" marL="0" rtl="0" algn="l">
              <a:spcBef>
                <a:spcPts val="600"/>
              </a:spcBef>
              <a:spcAft>
                <a:spcPts val="600"/>
              </a:spcAft>
              <a:buNone/>
            </a:pPr>
            <a:r>
              <a:t/>
            </a:r>
            <a:endParaRPr/>
          </a:p>
        </p:txBody>
      </p:sp>
      <p:sp>
        <p:nvSpPr>
          <p:cNvPr id="372" name="Google Shape;372;g32bf40ea7de_0_18"/>
          <p:cNvSpPr txBox="1"/>
          <p:nvPr>
            <p:ph idx="2" type="body"/>
          </p:nvPr>
        </p:nvSpPr>
        <p:spPr>
          <a:xfrm>
            <a:off x="419099" y="1669981"/>
            <a:ext cx="5486400" cy="27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US"/>
              <a:t>RLD circuit:</a:t>
            </a:r>
            <a:endParaRPr/>
          </a:p>
        </p:txBody>
      </p:sp>
      <p:sp>
        <p:nvSpPr>
          <p:cNvPr id="373" name="Google Shape;373;g32bf40ea7de_0_18"/>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74" name="Google Shape;374;g32bf40ea7de_0_18"/>
          <p:cNvSpPr txBox="1"/>
          <p:nvPr>
            <p:ph type="title"/>
          </p:nvPr>
        </p:nvSpPr>
        <p:spPr>
          <a:xfrm>
            <a:off x="270400" y="585680"/>
            <a:ext cx="10080000" cy="450000"/>
          </a:xfrm>
          <a:prstGeom prst="rect">
            <a:avLst/>
          </a:prstGeom>
        </p:spPr>
        <p:txBody>
          <a:bodyPr anchorCtr="0" anchor="t" bIns="0" lIns="0" spcFirstLastPara="1" rIns="0" wrap="square" tIns="36575">
            <a:noAutofit/>
          </a:bodyPr>
          <a:lstStyle/>
          <a:p>
            <a:pPr indent="0" lvl="0" marL="0" rtl="0" algn="l">
              <a:spcBef>
                <a:spcPts val="0"/>
              </a:spcBef>
              <a:spcAft>
                <a:spcPts val="0"/>
              </a:spcAft>
              <a:buNone/>
            </a:pPr>
            <a:r>
              <a:rPr lang="en-US"/>
              <a:t>Hardware design continued</a:t>
            </a:r>
            <a:endParaRPr/>
          </a:p>
        </p:txBody>
      </p:sp>
      <p:pic>
        <p:nvPicPr>
          <p:cNvPr id="375" name="Google Shape;375;g32bf40ea7de_0_18"/>
          <p:cNvPicPr preferRelativeResize="0"/>
          <p:nvPr/>
        </p:nvPicPr>
        <p:blipFill>
          <a:blip r:embed="rId3">
            <a:alphaModFix/>
          </a:blip>
          <a:stretch>
            <a:fillRect/>
          </a:stretch>
        </p:blipFill>
        <p:spPr>
          <a:xfrm>
            <a:off x="270400" y="2577875"/>
            <a:ext cx="5783800" cy="2691000"/>
          </a:xfrm>
          <a:prstGeom prst="rect">
            <a:avLst/>
          </a:prstGeom>
          <a:noFill/>
          <a:ln>
            <a:noFill/>
          </a:ln>
        </p:spPr>
      </p:pic>
      <p:pic>
        <p:nvPicPr>
          <p:cNvPr id="376" name="Google Shape;376;g32bf40ea7de_0_18"/>
          <p:cNvPicPr preferRelativeResize="0"/>
          <p:nvPr/>
        </p:nvPicPr>
        <p:blipFill>
          <a:blip r:embed="rId4">
            <a:alphaModFix/>
          </a:blip>
          <a:stretch>
            <a:fillRect/>
          </a:stretch>
        </p:blipFill>
        <p:spPr>
          <a:xfrm>
            <a:off x="6471803" y="2191038"/>
            <a:ext cx="5145925" cy="34646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32bf40ea7de_0_39"/>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0"/>
              </a:spcAft>
              <a:buClr>
                <a:schemeClr val="dk1"/>
              </a:buClr>
              <a:buSzPts val="1100"/>
              <a:buFont typeface="Arial"/>
              <a:buNone/>
            </a:pPr>
            <a:r>
              <a:rPr lang="en-US"/>
              <a:t>Electrode placements -ECG</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600"/>
              </a:spcAft>
              <a:buNone/>
            </a:pPr>
            <a:r>
              <a:t/>
            </a:r>
            <a:endParaRPr/>
          </a:p>
        </p:txBody>
      </p:sp>
      <p:sp>
        <p:nvSpPr>
          <p:cNvPr id="383" name="Google Shape;383;g32bf40ea7de_0_39"/>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84" name="Google Shape;384;g32bf40ea7de_0_39"/>
          <p:cNvSpPr txBox="1"/>
          <p:nvPr>
            <p:ph idx="2" type="body"/>
          </p:nvPr>
        </p:nvSpPr>
        <p:spPr>
          <a:xfrm>
            <a:off x="6289675" y="625925"/>
            <a:ext cx="5498400" cy="5820900"/>
          </a:xfrm>
          <a:prstGeom prst="rect">
            <a:avLst/>
          </a:prstGeom>
        </p:spPr>
        <p:txBody>
          <a:bodyPr anchorCtr="0" anchor="t" bIns="0" lIns="0" spcFirstLastPara="1" rIns="0" wrap="square" tIns="0">
            <a:noAutofit/>
          </a:bodyPr>
          <a:lstStyle/>
          <a:p>
            <a:pPr indent="-325120" lvl="0" marL="457200" rtl="0" algn="l">
              <a:spcBef>
                <a:spcPts val="0"/>
              </a:spcBef>
              <a:spcAft>
                <a:spcPts val="0"/>
              </a:spcAft>
              <a:buSzPts val="1520"/>
              <a:buChar char="●"/>
            </a:pPr>
            <a:r>
              <a:rPr lang="en-US" sz="1700"/>
              <a:t>Of the four abdominal channels, Abdomen_1 and     Abdomen_2 configurations provided higher-quality fetal signal extraction compared to Abdomen_3 and Abdomen_4, which were more prone to interference and less reliable at lower gestational ages or in cases of fetal movement​.</a:t>
            </a:r>
            <a:endParaRPr sz="1700"/>
          </a:p>
          <a:p>
            <a:pPr indent="0" lvl="0" marL="457200" rtl="0" algn="l">
              <a:spcBef>
                <a:spcPts val="600"/>
              </a:spcBef>
              <a:spcAft>
                <a:spcPts val="0"/>
              </a:spcAft>
              <a:buNone/>
            </a:pPr>
            <a:r>
              <a:rPr b="1" lang="en-US" sz="1700"/>
              <a:t>Other considerations for the ECG sensor:</a:t>
            </a:r>
            <a:endParaRPr sz="1700"/>
          </a:p>
          <a:p>
            <a:pPr indent="-325120" lvl="0" marL="457200" rtl="0" algn="l">
              <a:spcBef>
                <a:spcPts val="600"/>
              </a:spcBef>
              <a:spcAft>
                <a:spcPts val="0"/>
              </a:spcAft>
              <a:buSzPts val="1520"/>
              <a:buChar char="●"/>
            </a:pPr>
            <a:r>
              <a:rPr lang="en-US" sz="1700"/>
              <a:t>If strong low-frequency noise occurs, the cut-off frequency of the digital high-pass filter increases to 1Hz.</a:t>
            </a:r>
            <a:endParaRPr sz="1700"/>
          </a:p>
          <a:p>
            <a:pPr indent="-325120" lvl="0" marL="457200" rtl="0" algn="l">
              <a:spcBef>
                <a:spcPts val="0"/>
              </a:spcBef>
              <a:spcAft>
                <a:spcPts val="0"/>
              </a:spcAft>
              <a:buSzPts val="1520"/>
              <a:buChar char="●"/>
            </a:pPr>
            <a:r>
              <a:rPr lang="en-US" sz="1700"/>
              <a:t>For abdominal signals sum of low frequency, power line and muscle interferences is assumed as noise.</a:t>
            </a:r>
            <a:endParaRPr sz="1700"/>
          </a:p>
          <a:p>
            <a:pPr indent="-325120" lvl="0" marL="457200" rtl="0" algn="l">
              <a:spcBef>
                <a:spcPts val="0"/>
              </a:spcBef>
              <a:spcAft>
                <a:spcPts val="0"/>
              </a:spcAft>
              <a:buSzPts val="1520"/>
              <a:buChar char="●"/>
            </a:pPr>
            <a:r>
              <a:rPr lang="en-US" sz="1700"/>
              <a:t>Muscle interferences are generated mainly by abdominal muscles, and they also result from the contraction activity of the uterus.</a:t>
            </a:r>
            <a:endParaRPr sz="1700"/>
          </a:p>
          <a:p>
            <a:pPr indent="-325120" lvl="0" marL="457200" rtl="0" algn="l">
              <a:spcBef>
                <a:spcPts val="0"/>
              </a:spcBef>
              <a:spcAft>
                <a:spcPts val="0"/>
              </a:spcAft>
              <a:buSzPts val="1520"/>
              <a:buChar char="●"/>
            </a:pPr>
            <a:r>
              <a:rPr lang="en-US" sz="1700"/>
              <a:t>Low-frequency and power line interferences are basically suppressed during preliminary signal filtering. However,muscle interferences are much more difficult to suppress because in a wide frequency range they coincide with the FECG signal.</a:t>
            </a:r>
            <a:endParaRPr sz="1700"/>
          </a:p>
        </p:txBody>
      </p:sp>
      <p:pic>
        <p:nvPicPr>
          <p:cNvPr id="385" name="Google Shape;385;g32bf40ea7de_0_39"/>
          <p:cNvPicPr preferRelativeResize="0"/>
          <p:nvPr/>
        </p:nvPicPr>
        <p:blipFill>
          <a:blip r:embed="rId3">
            <a:alphaModFix/>
          </a:blip>
          <a:stretch>
            <a:fillRect/>
          </a:stretch>
        </p:blipFill>
        <p:spPr>
          <a:xfrm>
            <a:off x="1673200" y="2450275"/>
            <a:ext cx="2368600" cy="3072000"/>
          </a:xfrm>
          <a:prstGeom prst="rect">
            <a:avLst/>
          </a:prstGeom>
          <a:noFill/>
          <a:ln>
            <a:noFill/>
          </a:ln>
        </p:spPr>
      </p:pic>
      <p:sp>
        <p:nvSpPr>
          <p:cNvPr id="386" name="Google Shape;386;g32bf40ea7de_0_39"/>
          <p:cNvSpPr txBox="1"/>
          <p:nvPr/>
        </p:nvSpPr>
        <p:spPr>
          <a:xfrm>
            <a:off x="0" y="5618325"/>
            <a:ext cx="5715000" cy="40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Barlow"/>
                <a:ea typeface="Barlow"/>
                <a:cs typeface="Barlow"/>
                <a:sym typeface="Barlow"/>
              </a:rPr>
              <a:t>Fig.8: Electrode placement system for recording and analysis of </a:t>
            </a:r>
            <a:r>
              <a:rPr lang="en-US" sz="1000">
                <a:solidFill>
                  <a:schemeClr val="lt1"/>
                </a:solidFill>
                <a:latin typeface="Barlow"/>
                <a:ea typeface="Barlow"/>
                <a:cs typeface="Barlow"/>
                <a:sym typeface="Barlow"/>
              </a:rPr>
              <a:t>bioelectric</a:t>
            </a:r>
            <a:r>
              <a:rPr lang="en-US" sz="1000">
                <a:solidFill>
                  <a:schemeClr val="lt1"/>
                </a:solidFill>
                <a:latin typeface="Barlow"/>
                <a:ea typeface="Barlow"/>
                <a:cs typeface="Barlow"/>
                <a:sym typeface="Barlow"/>
              </a:rPr>
              <a:t> signals </a:t>
            </a:r>
            <a:r>
              <a:rPr lang="en-US" sz="1000">
                <a:solidFill>
                  <a:schemeClr val="lt1"/>
                </a:solidFill>
                <a:latin typeface="Barlow"/>
                <a:ea typeface="Barlow"/>
                <a:cs typeface="Barlow"/>
                <a:sym typeface="Barlow"/>
              </a:rPr>
              <a:t>acquired from the maternal abdominal wall</a:t>
            </a:r>
            <a:r>
              <a:rPr lang="en-US" sz="1000">
                <a:solidFill>
                  <a:schemeClr val="lt1"/>
                </a:solidFill>
                <a:latin typeface="Barlow"/>
                <a:ea typeface="Barlow"/>
                <a:cs typeface="Barlow"/>
                <a:sym typeface="Barlow"/>
              </a:rPr>
              <a:t>,</a:t>
            </a:r>
            <a:r>
              <a:rPr lang="en-US" sz="1000">
                <a:solidFill>
                  <a:schemeClr val="lt1"/>
                </a:solidFill>
                <a:latin typeface="Barlow"/>
                <a:ea typeface="Barlow"/>
                <a:cs typeface="Barlow"/>
                <a:sym typeface="Barlow"/>
              </a:rPr>
              <a:t>the direct electrode</a:t>
            </a:r>
            <a:r>
              <a:rPr lang="en-US" sz="1000">
                <a:solidFill>
                  <a:schemeClr val="lt1"/>
                </a:solidFill>
                <a:latin typeface="Barlow"/>
                <a:ea typeface="Barlow"/>
                <a:cs typeface="Barlow"/>
                <a:sym typeface="Barlow"/>
              </a:rPr>
              <a:t> </a:t>
            </a:r>
            <a:r>
              <a:rPr lang="en-US" sz="1000">
                <a:solidFill>
                  <a:schemeClr val="lt1"/>
                </a:solidFill>
                <a:latin typeface="Barlow"/>
                <a:ea typeface="Barlow"/>
                <a:cs typeface="Barlow"/>
                <a:sym typeface="Barlow"/>
              </a:rPr>
              <a:t>attached the fetus head</a:t>
            </a:r>
            <a:r>
              <a:rPr lang="en-US" sz="1000">
                <a:solidFill>
                  <a:schemeClr val="lt1"/>
                </a:solidFill>
                <a:latin typeface="Barlow"/>
                <a:ea typeface="Barlow"/>
                <a:cs typeface="Barlow"/>
                <a:sym typeface="Barlow"/>
              </a:rPr>
              <a:t>(</a:t>
            </a:r>
            <a:r>
              <a:rPr lang="en-US" sz="1000">
                <a:solidFill>
                  <a:schemeClr val="lt1"/>
                </a:solidFill>
                <a:latin typeface="Barlow"/>
                <a:ea typeface="Barlow"/>
                <a:cs typeface="Barlow"/>
                <a:sym typeface="Barlow"/>
              </a:rPr>
              <a:t>sampling rate of 1 kHz</a:t>
            </a:r>
            <a:r>
              <a:rPr lang="en-US" sz="1000">
                <a:solidFill>
                  <a:schemeClr val="lt1"/>
                </a:solidFill>
                <a:latin typeface="Barlow"/>
                <a:ea typeface="Barlow"/>
                <a:cs typeface="Barlow"/>
                <a:sym typeface="Barlow"/>
              </a:rPr>
              <a:t>,</a:t>
            </a:r>
            <a:r>
              <a:rPr lang="en-US" sz="1000">
                <a:solidFill>
                  <a:schemeClr val="lt1"/>
                </a:solidFill>
                <a:latin typeface="Barlow"/>
                <a:ea typeface="Barlow"/>
                <a:cs typeface="Barlow"/>
                <a:sym typeface="Barlow"/>
              </a:rPr>
              <a:t>bandwidth 1Hz</a:t>
            </a:r>
            <a:r>
              <a:rPr lang="en-US" sz="1000">
                <a:solidFill>
                  <a:schemeClr val="lt1"/>
                </a:solidFill>
                <a:latin typeface="Barlow"/>
                <a:ea typeface="Barlow"/>
                <a:cs typeface="Barlow"/>
                <a:sym typeface="Barlow"/>
              </a:rPr>
              <a:t>–150Hzandresolutionof16bits).</a:t>
            </a:r>
            <a:endParaRPr sz="1000">
              <a:solidFill>
                <a:schemeClr val="lt1"/>
              </a:solidFill>
              <a:latin typeface="Barlow"/>
              <a:ea typeface="Barlow"/>
              <a:cs typeface="Barlow"/>
              <a:sym typeface="Barlow"/>
            </a:endParaRPr>
          </a:p>
          <a:p>
            <a:pPr indent="0" lvl="0" marL="0" rtl="0" algn="ctr">
              <a:spcBef>
                <a:spcPts val="0"/>
              </a:spcBef>
              <a:spcAft>
                <a:spcPts val="0"/>
              </a:spcAft>
              <a:buNone/>
            </a:pPr>
            <a:r>
              <a:rPr lang="en-US" sz="1000">
                <a:solidFill>
                  <a:schemeClr val="lt1"/>
                </a:solidFill>
                <a:latin typeface="Barlow"/>
                <a:ea typeface="Barlow"/>
                <a:cs typeface="Barlow"/>
                <a:sym typeface="Barlow"/>
              </a:rPr>
              <a:t>Source: https://doi.org/10.3389/fphys.2018.00648</a:t>
            </a:r>
            <a:endParaRPr sz="1000">
              <a:solidFill>
                <a:schemeClr val="lt1"/>
              </a:solidFill>
              <a:latin typeface="Barlow"/>
              <a:ea typeface="Barlow"/>
              <a:cs typeface="Barlow"/>
              <a:sym typeface="Barl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32bf40ea7de_0_53"/>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rPr lang="en-US"/>
              <a:t>EHG electrode placement</a:t>
            </a:r>
            <a:endParaRPr/>
          </a:p>
        </p:txBody>
      </p:sp>
      <p:sp>
        <p:nvSpPr>
          <p:cNvPr id="393" name="Google Shape;393;g32bf40ea7de_0_53"/>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394" name="Google Shape;394;g32bf40ea7de_0_53"/>
          <p:cNvSpPr txBox="1"/>
          <p:nvPr>
            <p:ph idx="2" type="body"/>
          </p:nvPr>
        </p:nvSpPr>
        <p:spPr>
          <a:xfrm>
            <a:off x="6289675" y="990000"/>
            <a:ext cx="5498400" cy="5456700"/>
          </a:xfrm>
          <a:prstGeom prst="rect">
            <a:avLst/>
          </a:prstGeom>
        </p:spPr>
        <p:txBody>
          <a:bodyPr anchorCtr="0" anchor="t" bIns="0" lIns="0" spcFirstLastPara="1" rIns="0" wrap="square" tIns="0">
            <a:noAutofit/>
          </a:bodyPr>
          <a:lstStyle/>
          <a:p>
            <a:pPr indent="-331470" lvl="0" marL="457200" rtl="0" algn="l">
              <a:spcBef>
                <a:spcPts val="0"/>
              </a:spcBef>
              <a:spcAft>
                <a:spcPts val="0"/>
              </a:spcAft>
              <a:buSzPts val="1620"/>
              <a:buChar char="●"/>
            </a:pPr>
            <a:r>
              <a:rPr lang="en-US"/>
              <a:t> From the data set the S2 electrode setting(2-7) was best suited for capturing the UC , as shown in above figure .</a:t>
            </a:r>
            <a:endParaRPr/>
          </a:p>
          <a:p>
            <a:pPr indent="-331470" lvl="0" marL="457200" rtl="0" algn="l">
              <a:spcBef>
                <a:spcPts val="0"/>
              </a:spcBef>
              <a:spcAft>
                <a:spcPts val="0"/>
              </a:spcAft>
              <a:buSzPts val="1620"/>
              <a:buChar char="●"/>
            </a:pPr>
            <a:r>
              <a:rPr lang="en-US"/>
              <a:t>S2 (Vertical Activity): It measures the EHG signal between the left two electrodes, capturing vertical electrical activity of the uterus. This positioning is likely to reflect more consistent uterine muscle contractions, as the vertical direction aligns with the dominant contraction wave propagation in the uterine muscles during labor.</a:t>
            </a:r>
            <a:endParaRPr/>
          </a:p>
          <a:p>
            <a:pPr indent="0" lvl="0" marL="457200" rtl="0" algn="l">
              <a:spcBef>
                <a:spcPts val="600"/>
              </a:spcBef>
              <a:spcAft>
                <a:spcPts val="0"/>
              </a:spcAft>
              <a:buNone/>
            </a:pPr>
            <a:r>
              <a:rPr b="1" lang="en-US"/>
              <a:t>Components list :</a:t>
            </a:r>
            <a:endParaRPr b="1"/>
          </a:p>
          <a:p>
            <a:pPr indent="0" lvl="0" marL="457200" rtl="0" algn="l">
              <a:spcBef>
                <a:spcPts val="600"/>
              </a:spcBef>
              <a:spcAft>
                <a:spcPts val="600"/>
              </a:spcAft>
              <a:buNone/>
            </a:pPr>
            <a:r>
              <a:t/>
            </a:r>
            <a:endParaRPr b="1"/>
          </a:p>
        </p:txBody>
      </p:sp>
      <p:pic>
        <p:nvPicPr>
          <p:cNvPr id="395" name="Google Shape;395;g32bf40ea7de_0_53"/>
          <p:cNvPicPr preferRelativeResize="0"/>
          <p:nvPr/>
        </p:nvPicPr>
        <p:blipFill>
          <a:blip r:embed="rId3">
            <a:alphaModFix/>
          </a:blip>
          <a:stretch>
            <a:fillRect/>
          </a:stretch>
        </p:blipFill>
        <p:spPr>
          <a:xfrm>
            <a:off x="6397050" y="4476800"/>
            <a:ext cx="5283651" cy="1746200"/>
          </a:xfrm>
          <a:prstGeom prst="rect">
            <a:avLst/>
          </a:prstGeom>
          <a:noFill/>
          <a:ln>
            <a:noFill/>
          </a:ln>
        </p:spPr>
      </p:pic>
      <p:pic>
        <p:nvPicPr>
          <p:cNvPr id="396" name="Google Shape;396;g32bf40ea7de_0_53"/>
          <p:cNvPicPr preferRelativeResize="0"/>
          <p:nvPr/>
        </p:nvPicPr>
        <p:blipFill>
          <a:blip r:embed="rId4">
            <a:alphaModFix/>
          </a:blip>
          <a:stretch>
            <a:fillRect/>
          </a:stretch>
        </p:blipFill>
        <p:spPr>
          <a:xfrm>
            <a:off x="1483848" y="2616600"/>
            <a:ext cx="3011900" cy="3246000"/>
          </a:xfrm>
          <a:prstGeom prst="rect">
            <a:avLst/>
          </a:prstGeom>
          <a:noFill/>
          <a:ln>
            <a:noFill/>
          </a:ln>
        </p:spPr>
      </p:pic>
      <p:sp>
        <p:nvSpPr>
          <p:cNvPr id="397" name="Google Shape;397;g32bf40ea7de_0_53"/>
          <p:cNvSpPr txBox="1"/>
          <p:nvPr/>
        </p:nvSpPr>
        <p:spPr>
          <a:xfrm>
            <a:off x="939625" y="5985300"/>
            <a:ext cx="4003200" cy="47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Barlow"/>
                <a:ea typeface="Barlow"/>
                <a:cs typeface="Barlow"/>
                <a:sym typeface="Barlow"/>
              </a:rPr>
              <a:t>Fig.9:  EMG placement of electrodes</a:t>
            </a:r>
            <a:endParaRPr sz="1000">
              <a:solidFill>
                <a:schemeClr val="lt1"/>
              </a:solidFill>
              <a:latin typeface="Barlow"/>
              <a:ea typeface="Barlow"/>
              <a:cs typeface="Barlow"/>
              <a:sym typeface="Barlow"/>
            </a:endParaRPr>
          </a:p>
          <a:p>
            <a:pPr indent="0" lvl="0" marL="0" rtl="0" algn="ctr">
              <a:spcBef>
                <a:spcPts val="0"/>
              </a:spcBef>
              <a:spcAft>
                <a:spcPts val="0"/>
              </a:spcAft>
              <a:buNone/>
            </a:pPr>
            <a:r>
              <a:rPr lang="en-US" sz="1000">
                <a:solidFill>
                  <a:schemeClr val="lt1"/>
                </a:solidFill>
                <a:latin typeface="Barlow"/>
                <a:ea typeface="Barlow"/>
                <a:cs typeface="Barlow"/>
                <a:sym typeface="Barlow"/>
              </a:rPr>
              <a:t>Source: DOI 10.1007/s11517-008-0350-y</a:t>
            </a:r>
            <a:endParaRPr sz="1000">
              <a:solidFill>
                <a:schemeClr val="lt1"/>
              </a:solidFill>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32bf40ea7de_0_66"/>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rPr lang="en-US"/>
              <a:t> Leveraging the MAX78000 Board for Fetal Monitoring</a:t>
            </a:r>
            <a:endParaRPr/>
          </a:p>
        </p:txBody>
      </p:sp>
      <p:sp>
        <p:nvSpPr>
          <p:cNvPr id="404" name="Google Shape;404;g32bf40ea7de_0_66"/>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05" name="Google Shape;405;g32bf40ea7de_0_66"/>
          <p:cNvSpPr txBox="1"/>
          <p:nvPr>
            <p:ph idx="2" type="body"/>
          </p:nvPr>
        </p:nvSpPr>
        <p:spPr>
          <a:xfrm>
            <a:off x="6289675" y="685800"/>
            <a:ext cx="5498400" cy="576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sz="1250"/>
              <a:t>Purpose:</a:t>
            </a:r>
            <a:r>
              <a:rPr lang="en-US" sz="1250"/>
              <a:t>Enable real-time processing of EHG and ECG signals in a non-invasive fetal monitoring system.</a:t>
            </a:r>
            <a:endParaRPr b="1" sz="1250"/>
          </a:p>
          <a:p>
            <a:pPr indent="0" lvl="0" marL="0" rtl="0" algn="l">
              <a:spcBef>
                <a:spcPts val="600"/>
              </a:spcBef>
              <a:spcAft>
                <a:spcPts val="0"/>
              </a:spcAft>
              <a:buNone/>
            </a:pPr>
            <a:r>
              <a:rPr b="1" lang="en-US" sz="1250"/>
              <a:t>Functions in the System:</a:t>
            </a:r>
            <a:endParaRPr sz="1250"/>
          </a:p>
          <a:p>
            <a:pPr indent="-307975" lvl="0" marL="457200" rtl="0" algn="l">
              <a:spcBef>
                <a:spcPts val="600"/>
              </a:spcBef>
              <a:spcAft>
                <a:spcPts val="0"/>
              </a:spcAft>
              <a:buSzPts val="1250"/>
              <a:buChar char="●"/>
            </a:pPr>
            <a:r>
              <a:rPr lang="en-US" sz="1250"/>
              <a:t>Signal Preprocessing: Filters noise from EHG and ECG data streams.</a:t>
            </a:r>
            <a:endParaRPr sz="1250"/>
          </a:p>
          <a:p>
            <a:pPr indent="-307975" lvl="0" marL="457200" rtl="0" algn="l">
              <a:spcBef>
                <a:spcPts val="0"/>
              </a:spcBef>
              <a:spcAft>
                <a:spcPts val="0"/>
              </a:spcAft>
              <a:buSzPts val="1250"/>
              <a:buChar char="●"/>
            </a:pPr>
            <a:r>
              <a:rPr lang="en-US" sz="1250"/>
              <a:t>Feature Extraction: Computes STFTs and extracts key signal features on-device.</a:t>
            </a:r>
            <a:endParaRPr sz="1250"/>
          </a:p>
          <a:p>
            <a:pPr indent="-307975" lvl="0" marL="457200" rtl="0" algn="l">
              <a:spcBef>
                <a:spcPts val="0"/>
              </a:spcBef>
              <a:spcAft>
                <a:spcPts val="0"/>
              </a:spcAft>
              <a:buSzPts val="1250"/>
              <a:buChar char="●"/>
            </a:pPr>
            <a:r>
              <a:rPr lang="en-US" sz="1250"/>
              <a:t>Neural Network Acceleration: Runs BiLSTM and regression models efficiently for classification and prediction.</a:t>
            </a:r>
            <a:endParaRPr sz="1250"/>
          </a:p>
          <a:p>
            <a:pPr indent="-307975" lvl="0" marL="457200" rtl="0" algn="l">
              <a:spcBef>
                <a:spcPts val="0"/>
              </a:spcBef>
              <a:spcAft>
                <a:spcPts val="0"/>
              </a:spcAft>
              <a:buSzPts val="1250"/>
              <a:buChar char="●"/>
            </a:pPr>
            <a:r>
              <a:rPr lang="en-US" sz="1250"/>
              <a:t>Low-Latency Predictions: Processes input and delivers anomaly detection or preterm risk outputs in real-time.</a:t>
            </a:r>
            <a:endParaRPr sz="1250"/>
          </a:p>
          <a:p>
            <a:pPr indent="0" lvl="0" marL="0" rtl="0" algn="l">
              <a:spcBef>
                <a:spcPts val="600"/>
              </a:spcBef>
              <a:spcAft>
                <a:spcPts val="0"/>
              </a:spcAft>
              <a:buNone/>
            </a:pPr>
            <a:r>
              <a:rPr b="1" lang="en-US" sz="1250"/>
              <a:t>Role in the Project </a:t>
            </a:r>
            <a:endParaRPr b="1" sz="1250"/>
          </a:p>
          <a:p>
            <a:pPr indent="-307975" lvl="0" marL="457200" rtl="0" algn="l">
              <a:spcBef>
                <a:spcPts val="600"/>
              </a:spcBef>
              <a:spcAft>
                <a:spcPts val="0"/>
              </a:spcAft>
              <a:buSzPts val="1250"/>
              <a:buChar char="●"/>
            </a:pPr>
            <a:r>
              <a:rPr lang="en-US" sz="1250"/>
              <a:t>Portability: Supports integration into compact, wearable devices for home or clinical use.</a:t>
            </a:r>
            <a:endParaRPr sz="1250"/>
          </a:p>
          <a:p>
            <a:pPr indent="-307975" lvl="0" marL="457200" rtl="0" algn="l">
              <a:spcBef>
                <a:spcPts val="0"/>
              </a:spcBef>
              <a:spcAft>
                <a:spcPts val="0"/>
              </a:spcAft>
              <a:buSzPts val="1250"/>
              <a:buChar char="●"/>
            </a:pPr>
            <a:r>
              <a:rPr lang="en-US" sz="1250"/>
              <a:t>Energy Efficiency: Ultra-low-power design allows continuous operation, crucial for prolonged monitoring sessions.</a:t>
            </a:r>
            <a:endParaRPr sz="1250"/>
          </a:p>
          <a:p>
            <a:pPr indent="-307975" lvl="0" marL="457200" rtl="0" algn="l">
              <a:spcBef>
                <a:spcPts val="0"/>
              </a:spcBef>
              <a:spcAft>
                <a:spcPts val="0"/>
              </a:spcAft>
              <a:buSzPts val="1250"/>
              <a:buChar char="●"/>
            </a:pPr>
            <a:r>
              <a:rPr lang="en-US" sz="1250"/>
              <a:t>Scalability: Onboard neural network acceleration enables deployment of advanced algorithms without cloud dependency.</a:t>
            </a:r>
            <a:endParaRPr sz="1250"/>
          </a:p>
          <a:p>
            <a:pPr indent="0" lvl="0" marL="0" rtl="0" algn="l">
              <a:spcBef>
                <a:spcPts val="600"/>
              </a:spcBef>
              <a:spcAft>
                <a:spcPts val="0"/>
              </a:spcAft>
              <a:buNone/>
            </a:pPr>
            <a:r>
              <a:rPr b="1" lang="en-US" sz="1250"/>
              <a:t>Benefits</a:t>
            </a:r>
            <a:endParaRPr b="1" sz="1250"/>
          </a:p>
          <a:p>
            <a:pPr indent="-307975" lvl="0" marL="457200" rtl="0" algn="l">
              <a:spcBef>
                <a:spcPts val="600"/>
              </a:spcBef>
              <a:spcAft>
                <a:spcPts val="0"/>
              </a:spcAft>
              <a:buSzPts val="1250"/>
              <a:buChar char="●"/>
            </a:pPr>
            <a:r>
              <a:rPr lang="en-US" sz="1250"/>
              <a:t>Real-Time Monitoring: Enables faster decision-making in critical scenarios.</a:t>
            </a:r>
            <a:endParaRPr sz="1250"/>
          </a:p>
          <a:p>
            <a:pPr indent="-307975" lvl="0" marL="457200" rtl="0" algn="l">
              <a:spcBef>
                <a:spcPts val="0"/>
              </a:spcBef>
              <a:spcAft>
                <a:spcPts val="0"/>
              </a:spcAft>
              <a:buSzPts val="1250"/>
              <a:buChar char="●"/>
            </a:pPr>
            <a:r>
              <a:rPr lang="en-US" sz="1250"/>
              <a:t>Edge AI Processing: Reduces reliance on external servers, ensuring privacy and reliability.</a:t>
            </a:r>
            <a:endParaRPr sz="1250"/>
          </a:p>
          <a:p>
            <a:pPr indent="-307975" lvl="0" marL="457200" rtl="0" algn="l">
              <a:spcBef>
                <a:spcPts val="0"/>
              </a:spcBef>
              <a:spcAft>
                <a:spcPts val="0"/>
              </a:spcAft>
              <a:buSzPts val="1250"/>
              <a:buChar char="●"/>
            </a:pPr>
            <a:r>
              <a:rPr lang="en-US" sz="1250"/>
              <a:t>Cost-Effectiveness: Lowers system costs by consolidating processing tasks into a single device.</a:t>
            </a:r>
            <a:endParaRPr sz="1250"/>
          </a:p>
          <a:p>
            <a:pPr indent="-307975" lvl="0" marL="457200" rtl="0" algn="l">
              <a:spcBef>
                <a:spcPts val="0"/>
              </a:spcBef>
              <a:spcAft>
                <a:spcPts val="0"/>
              </a:spcAft>
              <a:buSzPts val="1250"/>
              <a:buChar char="●"/>
            </a:pPr>
            <a:r>
              <a:rPr lang="en-US" sz="1250"/>
              <a:t>Improved Accessibility: Facilitates fetal monitoring in remote or low-resource settings.</a:t>
            </a:r>
            <a:endParaRPr sz="1250"/>
          </a:p>
          <a:p>
            <a:pPr indent="0" lvl="0" marL="0" rtl="0" algn="l">
              <a:spcBef>
                <a:spcPts val="600"/>
              </a:spcBef>
              <a:spcAft>
                <a:spcPts val="0"/>
              </a:spcAft>
              <a:buNone/>
            </a:pPr>
            <a:r>
              <a:t/>
            </a:r>
            <a:endParaRPr sz="1250"/>
          </a:p>
          <a:p>
            <a:pPr indent="0" lvl="0" marL="0" rtl="0" algn="l">
              <a:spcBef>
                <a:spcPts val="600"/>
              </a:spcBef>
              <a:spcAft>
                <a:spcPts val="0"/>
              </a:spcAft>
              <a:buNone/>
            </a:pPr>
            <a:r>
              <a:t/>
            </a:r>
            <a:endParaRPr sz="1250"/>
          </a:p>
          <a:p>
            <a:pPr indent="0" lvl="0" marL="0" rtl="0" algn="l">
              <a:spcBef>
                <a:spcPts val="600"/>
              </a:spcBef>
              <a:spcAft>
                <a:spcPts val="600"/>
              </a:spcAft>
              <a:buNone/>
            </a:pPr>
            <a:r>
              <a:t/>
            </a:r>
            <a:endParaRPr sz="12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32bf40ea7de_0_76"/>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rPr lang="en-US"/>
              <a:t>End Users</a:t>
            </a:r>
            <a:endParaRPr/>
          </a:p>
        </p:txBody>
      </p:sp>
      <p:sp>
        <p:nvSpPr>
          <p:cNvPr id="412" name="Google Shape;412;g32bf40ea7de_0_76"/>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13" name="Google Shape;413;g32bf40ea7de_0_76"/>
          <p:cNvSpPr txBox="1"/>
          <p:nvPr>
            <p:ph idx="2" type="body"/>
          </p:nvPr>
        </p:nvSpPr>
        <p:spPr>
          <a:xfrm>
            <a:off x="6289675" y="342900"/>
            <a:ext cx="5498400" cy="6103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sz="1700"/>
              <a:t>Who are the End Users?</a:t>
            </a:r>
            <a:endParaRPr b="1" sz="1700"/>
          </a:p>
          <a:p>
            <a:pPr indent="0" lvl="0" marL="0" rtl="0" algn="l">
              <a:spcBef>
                <a:spcPts val="600"/>
              </a:spcBef>
              <a:spcAft>
                <a:spcPts val="0"/>
              </a:spcAft>
              <a:buNone/>
            </a:pPr>
            <a:r>
              <a:rPr lang="en-US" sz="1700"/>
              <a:t>Healthcare Providers: </a:t>
            </a:r>
            <a:endParaRPr sz="1700"/>
          </a:p>
          <a:p>
            <a:pPr indent="-325120" lvl="0" marL="457200" rtl="0" algn="l">
              <a:spcBef>
                <a:spcPts val="600"/>
              </a:spcBef>
              <a:spcAft>
                <a:spcPts val="0"/>
              </a:spcAft>
              <a:buSzPts val="1520"/>
              <a:buChar char="●"/>
            </a:pPr>
            <a:r>
              <a:rPr lang="en-US" sz="1700"/>
              <a:t>Obstetricians, gynecologists, and maternity care units.</a:t>
            </a:r>
            <a:endParaRPr sz="1700"/>
          </a:p>
          <a:p>
            <a:pPr indent="-325120" lvl="0" marL="457200" rtl="0" algn="l">
              <a:spcBef>
                <a:spcPts val="0"/>
              </a:spcBef>
              <a:spcAft>
                <a:spcPts val="0"/>
              </a:spcAft>
              <a:buSzPts val="1520"/>
              <a:buChar char="●"/>
            </a:pPr>
            <a:r>
              <a:rPr lang="en-US" sz="1700"/>
              <a:t>Use the system to monitor fetal health and detect anomalies or risks in real-time.</a:t>
            </a:r>
            <a:endParaRPr sz="1700"/>
          </a:p>
          <a:p>
            <a:pPr indent="0" lvl="0" marL="0" rtl="0" algn="l">
              <a:spcBef>
                <a:spcPts val="600"/>
              </a:spcBef>
              <a:spcAft>
                <a:spcPts val="0"/>
              </a:spcAft>
              <a:buNone/>
            </a:pPr>
            <a:r>
              <a:rPr lang="en-US" sz="1700"/>
              <a:t>Expectant Mothers:</a:t>
            </a:r>
            <a:endParaRPr sz="1700"/>
          </a:p>
          <a:p>
            <a:pPr indent="-325120" lvl="0" marL="457200" rtl="0" algn="l">
              <a:spcBef>
                <a:spcPts val="600"/>
              </a:spcBef>
              <a:spcAft>
                <a:spcPts val="0"/>
              </a:spcAft>
              <a:buSzPts val="1520"/>
              <a:buChar char="●"/>
            </a:pPr>
            <a:r>
              <a:rPr lang="en-US" sz="1700"/>
              <a:t>At-home monitoring during pregnancy, reducing the need for frequent clinical visits.</a:t>
            </a:r>
            <a:endParaRPr sz="1700"/>
          </a:p>
          <a:p>
            <a:pPr indent="0" lvl="0" marL="0" rtl="0" algn="l">
              <a:spcBef>
                <a:spcPts val="600"/>
              </a:spcBef>
              <a:spcAft>
                <a:spcPts val="0"/>
              </a:spcAft>
              <a:buNone/>
            </a:pPr>
            <a:r>
              <a:rPr lang="en-US" sz="1700"/>
              <a:t>Researchers:</a:t>
            </a:r>
            <a:endParaRPr sz="1700"/>
          </a:p>
          <a:p>
            <a:pPr indent="-325120" lvl="0" marL="457200" rtl="0" algn="l">
              <a:spcBef>
                <a:spcPts val="600"/>
              </a:spcBef>
              <a:spcAft>
                <a:spcPts val="0"/>
              </a:spcAft>
              <a:buSzPts val="1520"/>
              <a:buChar char="●"/>
            </a:pPr>
            <a:r>
              <a:rPr lang="en-US" sz="1700"/>
              <a:t>Access to advanced data for studying fetal health patterns and improving predictive models.</a:t>
            </a:r>
            <a:endParaRPr sz="1700"/>
          </a:p>
          <a:p>
            <a:pPr indent="0" lvl="0" marL="0" rtl="0" algn="l">
              <a:spcBef>
                <a:spcPts val="600"/>
              </a:spcBef>
              <a:spcAft>
                <a:spcPts val="0"/>
              </a:spcAft>
              <a:buClr>
                <a:schemeClr val="dk1"/>
              </a:buClr>
              <a:buSzPts val="1100"/>
              <a:buFont typeface="Arial"/>
              <a:buNone/>
            </a:pPr>
            <a:r>
              <a:rPr b="1" lang="en-US" sz="1700"/>
              <a:t>Benefits to Users</a:t>
            </a:r>
            <a:endParaRPr b="1" sz="1700"/>
          </a:p>
          <a:p>
            <a:pPr indent="-325120" lvl="0" marL="457200" rtl="0" algn="l">
              <a:spcBef>
                <a:spcPts val="600"/>
              </a:spcBef>
              <a:spcAft>
                <a:spcPts val="0"/>
              </a:spcAft>
              <a:buSzPts val="1520"/>
              <a:buChar char="●"/>
            </a:pPr>
            <a:r>
              <a:rPr lang="en-US" sz="1700"/>
              <a:t>Healthcare Providers:Early detection of fetal anomalies enables timely interventions, reducing complications.</a:t>
            </a:r>
            <a:endParaRPr sz="1700"/>
          </a:p>
          <a:p>
            <a:pPr indent="-325120" lvl="0" marL="457200" rtl="0" algn="l">
              <a:spcBef>
                <a:spcPts val="0"/>
              </a:spcBef>
              <a:spcAft>
                <a:spcPts val="0"/>
              </a:spcAft>
              <a:buSzPts val="1520"/>
              <a:buChar char="●"/>
            </a:pPr>
            <a:r>
              <a:rPr lang="en-US" sz="1700"/>
              <a:t>Expectant Mothers: Reassurance through real-time updates on fetal health, with improved convenience.</a:t>
            </a:r>
            <a:endParaRPr sz="1700"/>
          </a:p>
          <a:p>
            <a:pPr indent="-325120" lvl="0" marL="457200" rtl="0" algn="l">
              <a:spcBef>
                <a:spcPts val="0"/>
              </a:spcBef>
              <a:spcAft>
                <a:spcPts val="0"/>
              </a:spcAft>
              <a:buSzPts val="1520"/>
              <a:buChar char="●"/>
            </a:pPr>
            <a:r>
              <a:rPr lang="en-US" sz="1700"/>
              <a:t>Researchers: Provides reliable datasets for exploring new healthcare solutions.</a:t>
            </a:r>
            <a:endParaRPr sz="1700"/>
          </a:p>
          <a:p>
            <a:pPr indent="0" lvl="0" marL="0" rtl="0" algn="l">
              <a:spcBef>
                <a:spcPts val="600"/>
              </a:spcBef>
              <a:spcAft>
                <a:spcPts val="600"/>
              </a:spcAft>
              <a:buNone/>
            </a:pPr>
            <a:r>
              <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2bf40ea7de_0_96"/>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rPr lang="en-US"/>
              <a:t>Unique Selling Point (USP) / Market Differentiation</a:t>
            </a:r>
            <a:endParaRPr/>
          </a:p>
        </p:txBody>
      </p:sp>
      <p:sp>
        <p:nvSpPr>
          <p:cNvPr id="420" name="Google Shape;420;g32bf40ea7de_0_96"/>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21" name="Google Shape;421;g32bf40ea7de_0_96"/>
          <p:cNvSpPr txBox="1"/>
          <p:nvPr>
            <p:ph idx="2" type="body"/>
          </p:nvPr>
        </p:nvSpPr>
        <p:spPr>
          <a:xfrm>
            <a:off x="6289675" y="400050"/>
            <a:ext cx="5498400" cy="60465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1500"/>
              <a:t>How is Our Solution Unique?</a:t>
            </a:r>
            <a:endParaRPr b="1" sz="1500"/>
          </a:p>
          <a:p>
            <a:pPr indent="-323850" lvl="0" marL="457200" rtl="0" algn="l">
              <a:lnSpc>
                <a:spcPct val="115000"/>
              </a:lnSpc>
              <a:spcBef>
                <a:spcPts val="1200"/>
              </a:spcBef>
              <a:spcAft>
                <a:spcPts val="0"/>
              </a:spcAft>
              <a:buSzPts val="1500"/>
              <a:buFont typeface="Arial"/>
              <a:buAutoNum type="arabicPeriod"/>
            </a:pPr>
            <a:r>
              <a:rPr b="1" lang="en-US" sz="1500"/>
              <a:t>Non-Invasive Monitoring</a:t>
            </a:r>
            <a:r>
              <a:rPr lang="en-US" sz="1500"/>
              <a:t>:</a:t>
            </a:r>
            <a:endParaRPr sz="1500"/>
          </a:p>
          <a:p>
            <a:pPr indent="-323850" lvl="1" marL="914400" rtl="0" algn="l">
              <a:lnSpc>
                <a:spcPct val="115000"/>
              </a:lnSpc>
              <a:spcBef>
                <a:spcPts val="0"/>
              </a:spcBef>
              <a:spcAft>
                <a:spcPts val="0"/>
              </a:spcAft>
              <a:buSzPts val="1500"/>
              <a:buFont typeface="Barlow"/>
              <a:buChar char="○"/>
            </a:pPr>
            <a:r>
              <a:rPr lang="en-US" sz="1500"/>
              <a:t>Combines EHG and ECG techniques to provide safer alternatives to invasive methods.</a:t>
            </a:r>
            <a:endParaRPr sz="1500"/>
          </a:p>
          <a:p>
            <a:pPr indent="-323850" lvl="0" marL="457200" rtl="0" algn="l">
              <a:lnSpc>
                <a:spcPct val="115000"/>
              </a:lnSpc>
              <a:spcBef>
                <a:spcPts val="0"/>
              </a:spcBef>
              <a:spcAft>
                <a:spcPts val="0"/>
              </a:spcAft>
              <a:buSzPts val="1500"/>
              <a:buFont typeface="Arial"/>
              <a:buAutoNum type="arabicPeriod"/>
            </a:pPr>
            <a:r>
              <a:rPr b="1" lang="en-US" sz="1500"/>
              <a:t>Real-Time Analysis</a:t>
            </a:r>
            <a:r>
              <a:rPr lang="en-US" sz="1500"/>
              <a:t>:</a:t>
            </a:r>
            <a:endParaRPr sz="1500"/>
          </a:p>
          <a:p>
            <a:pPr indent="-323850" lvl="1" marL="914400" rtl="0" algn="l">
              <a:lnSpc>
                <a:spcPct val="115000"/>
              </a:lnSpc>
              <a:spcBef>
                <a:spcPts val="0"/>
              </a:spcBef>
              <a:spcAft>
                <a:spcPts val="0"/>
              </a:spcAft>
              <a:buSzPts val="1500"/>
              <a:buFont typeface="Barlow"/>
              <a:buChar char="○"/>
            </a:pPr>
            <a:r>
              <a:rPr lang="en-US" sz="1500"/>
              <a:t>Leverages on-device AI for immediate results, minimizing delays and data dependency.</a:t>
            </a:r>
            <a:endParaRPr sz="1500"/>
          </a:p>
          <a:p>
            <a:pPr indent="-323850" lvl="0" marL="457200" rtl="0" algn="l">
              <a:lnSpc>
                <a:spcPct val="115000"/>
              </a:lnSpc>
              <a:spcBef>
                <a:spcPts val="0"/>
              </a:spcBef>
              <a:spcAft>
                <a:spcPts val="0"/>
              </a:spcAft>
              <a:buSzPts val="1500"/>
              <a:buFont typeface="Arial"/>
              <a:buAutoNum type="arabicPeriod"/>
            </a:pPr>
            <a:r>
              <a:rPr b="1" lang="en-US" sz="1500"/>
              <a:t>High Accuracy</a:t>
            </a:r>
            <a:r>
              <a:rPr lang="en-US" sz="1500"/>
              <a:t>:</a:t>
            </a:r>
            <a:endParaRPr sz="1500"/>
          </a:p>
          <a:p>
            <a:pPr indent="-323850" lvl="1" marL="914400" rtl="0" algn="l">
              <a:lnSpc>
                <a:spcPct val="115000"/>
              </a:lnSpc>
              <a:spcBef>
                <a:spcPts val="0"/>
              </a:spcBef>
              <a:spcAft>
                <a:spcPts val="0"/>
              </a:spcAft>
              <a:buSzPts val="1500"/>
              <a:buFont typeface="Barlow"/>
              <a:buChar char="○"/>
            </a:pPr>
            <a:r>
              <a:rPr lang="en-US" sz="1500"/>
              <a:t>Advanced algorithms (BiLSTM, SPWVD) ensure reliable predictions of preterm birth and fetal anomalies.</a:t>
            </a:r>
            <a:endParaRPr sz="1500"/>
          </a:p>
          <a:p>
            <a:pPr indent="-323850" lvl="0" marL="457200" rtl="0" algn="l">
              <a:lnSpc>
                <a:spcPct val="115000"/>
              </a:lnSpc>
              <a:spcBef>
                <a:spcPts val="0"/>
              </a:spcBef>
              <a:spcAft>
                <a:spcPts val="0"/>
              </a:spcAft>
              <a:buSzPts val="1500"/>
              <a:buFont typeface="Arial"/>
              <a:buAutoNum type="arabicPeriod"/>
            </a:pPr>
            <a:r>
              <a:rPr b="1" lang="en-US" sz="1500"/>
              <a:t>Portability</a:t>
            </a:r>
            <a:r>
              <a:rPr lang="en-US" sz="1500"/>
              <a:t>:</a:t>
            </a:r>
            <a:endParaRPr sz="1500"/>
          </a:p>
          <a:p>
            <a:pPr indent="-323850" lvl="1" marL="914400" rtl="0" algn="l">
              <a:lnSpc>
                <a:spcPct val="115000"/>
              </a:lnSpc>
              <a:spcBef>
                <a:spcPts val="0"/>
              </a:spcBef>
              <a:spcAft>
                <a:spcPts val="0"/>
              </a:spcAft>
              <a:buSzPts val="1500"/>
              <a:buFont typeface="Barlow"/>
              <a:buChar char="○"/>
            </a:pPr>
            <a:r>
              <a:rPr lang="en-US" sz="1500"/>
              <a:t>Compact, energy-efficient design suitable for home and clinical environments.</a:t>
            </a:r>
            <a:endParaRPr sz="1500"/>
          </a:p>
          <a:p>
            <a:pPr indent="0" lvl="0" marL="0" rtl="0" algn="l">
              <a:lnSpc>
                <a:spcPct val="115000"/>
              </a:lnSpc>
              <a:spcBef>
                <a:spcPts val="1200"/>
              </a:spcBef>
              <a:spcAft>
                <a:spcPts val="0"/>
              </a:spcAft>
              <a:buClr>
                <a:schemeClr val="dk1"/>
              </a:buClr>
              <a:buSzPts val="1100"/>
              <a:buFont typeface="Arial"/>
              <a:buNone/>
            </a:pPr>
            <a:r>
              <a:rPr b="1" lang="en-US" sz="1500"/>
              <a:t>Market Differentiation</a:t>
            </a:r>
            <a:endParaRPr b="1" sz="1500"/>
          </a:p>
          <a:p>
            <a:pPr indent="-323850" lvl="0" marL="457200" rtl="0" algn="l">
              <a:lnSpc>
                <a:spcPct val="115000"/>
              </a:lnSpc>
              <a:spcBef>
                <a:spcPts val="1200"/>
              </a:spcBef>
              <a:spcAft>
                <a:spcPts val="0"/>
              </a:spcAft>
              <a:buSzPts val="1500"/>
              <a:buFont typeface="Barlow"/>
              <a:buChar char="●"/>
            </a:pPr>
            <a:r>
              <a:rPr lang="en-US" sz="1500"/>
              <a:t>Unlike existing methods (e.g., cardiotocography or fetal scalp electrodes):</a:t>
            </a:r>
            <a:endParaRPr sz="1500"/>
          </a:p>
          <a:p>
            <a:pPr indent="-323850" lvl="1" marL="914400" rtl="0" algn="l">
              <a:lnSpc>
                <a:spcPct val="115000"/>
              </a:lnSpc>
              <a:spcBef>
                <a:spcPts val="0"/>
              </a:spcBef>
              <a:spcAft>
                <a:spcPts val="0"/>
              </a:spcAft>
              <a:buSzPts val="1500"/>
              <a:buChar char="○"/>
            </a:pPr>
            <a:r>
              <a:rPr b="1" lang="en-US" sz="1500"/>
              <a:t>Safer</a:t>
            </a:r>
            <a:r>
              <a:rPr lang="en-US" sz="1500"/>
              <a:t>: Eliminates risks of infections and trauma.</a:t>
            </a:r>
            <a:endParaRPr sz="1500"/>
          </a:p>
          <a:p>
            <a:pPr indent="-323850" lvl="1" marL="914400" rtl="0" algn="l">
              <a:lnSpc>
                <a:spcPct val="115000"/>
              </a:lnSpc>
              <a:spcBef>
                <a:spcPts val="0"/>
              </a:spcBef>
              <a:spcAft>
                <a:spcPts val="0"/>
              </a:spcAft>
              <a:buSzPts val="1500"/>
              <a:buChar char="○"/>
            </a:pPr>
            <a:r>
              <a:rPr b="1" lang="en-US" sz="1500"/>
              <a:t>Cost-Effective</a:t>
            </a:r>
            <a:r>
              <a:rPr lang="en-US" sz="1500"/>
              <a:t>: Reduces overall system costs with edge AI processing.</a:t>
            </a:r>
            <a:endParaRPr sz="1500"/>
          </a:p>
          <a:p>
            <a:pPr indent="-323850" lvl="1" marL="914400" rtl="0" algn="l">
              <a:lnSpc>
                <a:spcPct val="115000"/>
              </a:lnSpc>
              <a:spcBef>
                <a:spcPts val="0"/>
              </a:spcBef>
              <a:spcAft>
                <a:spcPts val="0"/>
              </a:spcAft>
              <a:buSzPts val="1500"/>
              <a:buChar char="○"/>
            </a:pPr>
            <a:r>
              <a:rPr b="1" lang="en-US" sz="1500"/>
              <a:t>More Accessible</a:t>
            </a:r>
            <a:r>
              <a:rPr lang="en-US" sz="1500"/>
              <a:t>: Especially beneficial in remote or low-resource settings.</a:t>
            </a:r>
            <a:endParaRPr sz="1500"/>
          </a:p>
          <a:p>
            <a:pPr indent="0" lvl="0" marL="0" rtl="0" algn="l">
              <a:spcBef>
                <a:spcPts val="1200"/>
              </a:spcBef>
              <a:spcAft>
                <a:spcPts val="600"/>
              </a:spcAft>
              <a:buNone/>
            </a:pPr>
            <a:r>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32bf40ea7de_0_105"/>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600"/>
              </a:spcAft>
              <a:buNone/>
            </a:pPr>
            <a:r>
              <a:rPr lang="en-US"/>
              <a:t>Conclusion</a:t>
            </a:r>
            <a:endParaRPr/>
          </a:p>
        </p:txBody>
      </p:sp>
      <p:sp>
        <p:nvSpPr>
          <p:cNvPr id="428" name="Google Shape;428;g32bf40ea7de_0_105"/>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429" name="Google Shape;429;g32bf40ea7de_0_105"/>
          <p:cNvSpPr txBox="1"/>
          <p:nvPr>
            <p:ph idx="2" type="body"/>
          </p:nvPr>
        </p:nvSpPr>
        <p:spPr>
          <a:xfrm>
            <a:off x="6289675" y="361950"/>
            <a:ext cx="5498400" cy="6084900"/>
          </a:xfrm>
          <a:prstGeom prst="rect">
            <a:avLst/>
          </a:prstGeom>
        </p:spPr>
        <p:txBody>
          <a:bodyPr anchorCtr="0" anchor="t" bIns="0" lIns="0" spcFirstLastPara="1" rIns="0" wrap="square" tIns="0">
            <a:noAutofit/>
          </a:bodyPr>
          <a:lstStyle/>
          <a:p>
            <a:pPr indent="0" lvl="0" marL="0" rtl="0" algn="l">
              <a:lnSpc>
                <a:spcPct val="115000"/>
              </a:lnSpc>
              <a:spcBef>
                <a:spcPts val="1200"/>
              </a:spcBef>
              <a:spcAft>
                <a:spcPts val="0"/>
              </a:spcAft>
              <a:buClr>
                <a:schemeClr val="dk1"/>
              </a:buClr>
              <a:buSzPts val="1100"/>
              <a:buFont typeface="Arial"/>
              <a:buNone/>
            </a:pPr>
            <a:r>
              <a:rPr b="1" lang="en-US" sz="1400"/>
              <a:t>Project Summary</a:t>
            </a:r>
            <a:endParaRPr b="1" sz="1400"/>
          </a:p>
          <a:p>
            <a:pPr indent="-317500" lvl="0" marL="457200" rtl="0" algn="l">
              <a:lnSpc>
                <a:spcPct val="115000"/>
              </a:lnSpc>
              <a:spcBef>
                <a:spcPts val="1200"/>
              </a:spcBef>
              <a:spcAft>
                <a:spcPts val="0"/>
              </a:spcAft>
              <a:buSzPts val="1400"/>
              <a:buFont typeface="Arial"/>
              <a:buChar char="●"/>
            </a:pPr>
            <a:r>
              <a:rPr b="1" lang="en-US" sz="1400"/>
              <a:t>Goal</a:t>
            </a:r>
            <a:r>
              <a:rPr lang="en-US" sz="1400"/>
              <a:t>: To develop a non-invasive, real-time fetal monitoring solution combining EHG and ECG with AI.</a:t>
            </a:r>
            <a:endParaRPr sz="1400"/>
          </a:p>
          <a:p>
            <a:pPr indent="-317500" lvl="0" marL="457200" rtl="0" algn="l">
              <a:lnSpc>
                <a:spcPct val="115000"/>
              </a:lnSpc>
              <a:spcBef>
                <a:spcPts val="0"/>
              </a:spcBef>
              <a:spcAft>
                <a:spcPts val="0"/>
              </a:spcAft>
              <a:buSzPts val="1400"/>
              <a:buFont typeface="Arial"/>
              <a:buChar char="●"/>
            </a:pPr>
            <a:r>
              <a:rPr b="1" lang="en-US" sz="1400"/>
              <a:t>Approach</a:t>
            </a:r>
            <a:r>
              <a:rPr lang="en-US" sz="1400"/>
              <a:t>: Integration of advanced signal processing, machine learning, and portable hardware.</a:t>
            </a:r>
            <a:endParaRPr sz="1400"/>
          </a:p>
          <a:p>
            <a:pPr indent="-317500" lvl="0" marL="457200" rtl="0" algn="l">
              <a:lnSpc>
                <a:spcPct val="115000"/>
              </a:lnSpc>
              <a:spcBef>
                <a:spcPts val="0"/>
              </a:spcBef>
              <a:spcAft>
                <a:spcPts val="0"/>
              </a:spcAft>
              <a:buSzPts val="1400"/>
              <a:buFont typeface="Arial"/>
              <a:buChar char="●"/>
            </a:pPr>
            <a:r>
              <a:rPr b="1" lang="en-US" sz="1400"/>
              <a:t>Result</a:t>
            </a:r>
            <a:r>
              <a:rPr lang="en-US" sz="1400"/>
              <a:t>: A safe, accurate, and cost-effective system suitable for diverse healthcare environments.</a:t>
            </a:r>
            <a:endParaRPr sz="1400"/>
          </a:p>
          <a:p>
            <a:pPr indent="0" lvl="0" marL="0" rtl="0" algn="l">
              <a:lnSpc>
                <a:spcPct val="115000"/>
              </a:lnSpc>
              <a:spcBef>
                <a:spcPts val="1200"/>
              </a:spcBef>
              <a:spcAft>
                <a:spcPts val="0"/>
              </a:spcAft>
              <a:buClr>
                <a:schemeClr val="dk1"/>
              </a:buClr>
              <a:buSzPts val="1100"/>
              <a:buFont typeface="Arial"/>
              <a:buNone/>
            </a:pPr>
            <a:r>
              <a:rPr b="1" lang="en-US" sz="1400"/>
              <a:t>Significance and Impact</a:t>
            </a:r>
            <a:endParaRPr b="1" sz="1400"/>
          </a:p>
          <a:p>
            <a:pPr indent="-317500" lvl="0" marL="457200" rtl="0" algn="l">
              <a:lnSpc>
                <a:spcPct val="115000"/>
              </a:lnSpc>
              <a:spcBef>
                <a:spcPts val="1200"/>
              </a:spcBef>
              <a:spcAft>
                <a:spcPts val="0"/>
              </a:spcAft>
              <a:buSzPts val="1400"/>
              <a:buFont typeface="Arial"/>
              <a:buAutoNum type="arabicPeriod"/>
            </a:pPr>
            <a:r>
              <a:rPr b="1" lang="en-US" sz="1400"/>
              <a:t>Improved Neonatal Outcomes</a:t>
            </a:r>
            <a:r>
              <a:rPr lang="en-US" sz="1400"/>
              <a:t>:</a:t>
            </a:r>
            <a:endParaRPr sz="1400"/>
          </a:p>
          <a:p>
            <a:pPr indent="-317500" lvl="1" marL="914400" rtl="0" algn="l">
              <a:lnSpc>
                <a:spcPct val="115000"/>
              </a:lnSpc>
              <a:spcBef>
                <a:spcPts val="0"/>
              </a:spcBef>
              <a:spcAft>
                <a:spcPts val="0"/>
              </a:spcAft>
              <a:buSzPts val="1400"/>
              <a:buFont typeface="Barlow"/>
              <a:buChar char="○"/>
            </a:pPr>
            <a:r>
              <a:rPr lang="en-US" sz="1400"/>
              <a:t>Early risk detection allows timely interventions, reducing preterm birth complications.</a:t>
            </a:r>
            <a:endParaRPr sz="1400"/>
          </a:p>
          <a:p>
            <a:pPr indent="-317500" lvl="0" marL="457200" rtl="0" algn="l">
              <a:lnSpc>
                <a:spcPct val="115000"/>
              </a:lnSpc>
              <a:spcBef>
                <a:spcPts val="0"/>
              </a:spcBef>
              <a:spcAft>
                <a:spcPts val="0"/>
              </a:spcAft>
              <a:buSzPts val="1400"/>
              <a:buFont typeface="Arial"/>
              <a:buAutoNum type="arabicPeriod"/>
            </a:pPr>
            <a:r>
              <a:rPr b="1" lang="en-US" sz="1400"/>
              <a:t>Global Accessibility</a:t>
            </a:r>
            <a:r>
              <a:rPr lang="en-US" sz="1400"/>
              <a:t>:</a:t>
            </a:r>
            <a:endParaRPr sz="1400"/>
          </a:p>
          <a:p>
            <a:pPr indent="-317500" lvl="1" marL="914400" rtl="0" algn="l">
              <a:lnSpc>
                <a:spcPct val="115000"/>
              </a:lnSpc>
              <a:spcBef>
                <a:spcPts val="0"/>
              </a:spcBef>
              <a:spcAft>
                <a:spcPts val="0"/>
              </a:spcAft>
              <a:buSzPts val="1400"/>
              <a:buFont typeface="Barlow"/>
              <a:buChar char="○"/>
            </a:pPr>
            <a:r>
              <a:rPr lang="en-US" sz="1400"/>
              <a:t>Affordable and portable design ensures availability in underserved regions.</a:t>
            </a:r>
            <a:endParaRPr sz="1400"/>
          </a:p>
          <a:p>
            <a:pPr indent="-317500" lvl="0" marL="457200" rtl="0" algn="l">
              <a:lnSpc>
                <a:spcPct val="115000"/>
              </a:lnSpc>
              <a:spcBef>
                <a:spcPts val="0"/>
              </a:spcBef>
              <a:spcAft>
                <a:spcPts val="0"/>
              </a:spcAft>
              <a:buSzPts val="1400"/>
              <a:buFont typeface="Arial"/>
              <a:buAutoNum type="arabicPeriod"/>
            </a:pPr>
            <a:r>
              <a:rPr b="1" lang="en-US" sz="1400"/>
              <a:t>Advancing Research</a:t>
            </a:r>
            <a:r>
              <a:rPr lang="en-US" sz="1400"/>
              <a:t>:</a:t>
            </a:r>
            <a:endParaRPr sz="1400"/>
          </a:p>
          <a:p>
            <a:pPr indent="-317500" lvl="1" marL="914400" rtl="0" algn="l">
              <a:lnSpc>
                <a:spcPct val="115000"/>
              </a:lnSpc>
              <a:spcBef>
                <a:spcPts val="0"/>
              </a:spcBef>
              <a:spcAft>
                <a:spcPts val="0"/>
              </a:spcAft>
              <a:buSzPts val="1400"/>
              <a:buFont typeface="Barlow"/>
              <a:buChar char="○"/>
            </a:pPr>
            <a:r>
              <a:rPr lang="en-US" sz="1400"/>
              <a:t>Enables new opportunities for innovation in maternal and fetal healthcare.</a:t>
            </a:r>
            <a:endParaRPr sz="1400"/>
          </a:p>
          <a:p>
            <a:pPr indent="0" lvl="0" marL="0" rtl="0" algn="l">
              <a:lnSpc>
                <a:spcPct val="115000"/>
              </a:lnSpc>
              <a:spcBef>
                <a:spcPts val="1200"/>
              </a:spcBef>
              <a:spcAft>
                <a:spcPts val="0"/>
              </a:spcAft>
              <a:buClr>
                <a:schemeClr val="dk1"/>
              </a:buClr>
              <a:buSzPts val="1100"/>
              <a:buFont typeface="Arial"/>
              <a:buNone/>
            </a:pPr>
            <a:r>
              <a:rPr b="1" lang="en-US" sz="1400"/>
              <a:t>Final Note</a:t>
            </a:r>
            <a:endParaRPr b="1" sz="1400"/>
          </a:p>
          <a:p>
            <a:pPr indent="0" lvl="0" marL="0" rtl="0" algn="l">
              <a:lnSpc>
                <a:spcPct val="115000"/>
              </a:lnSpc>
              <a:spcBef>
                <a:spcPts val="1200"/>
              </a:spcBef>
              <a:spcAft>
                <a:spcPts val="0"/>
              </a:spcAft>
              <a:buClr>
                <a:schemeClr val="dk1"/>
              </a:buClr>
              <a:buSzPts val="1100"/>
              <a:buFont typeface="Arial"/>
              <a:buNone/>
            </a:pPr>
            <a:r>
              <a:rPr lang="en-US" sz="1400"/>
              <a:t>This solution bridges the gap between technology and healthcare, offering a transformative approach to maternal and fetal health monitoring.</a:t>
            </a:r>
            <a:endParaRPr sz="1400"/>
          </a:p>
          <a:p>
            <a:pPr indent="0" lvl="0" marL="0" rtl="0" algn="l">
              <a:spcBef>
                <a:spcPts val="1200"/>
              </a:spcBef>
              <a:spcAft>
                <a:spcPts val="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2beeb96191_0_17"/>
          <p:cNvSpPr txBox="1"/>
          <p:nvPr>
            <p:ph idx="1" type="body"/>
          </p:nvPr>
        </p:nvSpPr>
        <p:spPr>
          <a:xfrm>
            <a:off x="6287100" y="1362881"/>
            <a:ext cx="5486400" cy="27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US"/>
              <a:t>Significance and Impact:</a:t>
            </a:r>
            <a:endParaRPr/>
          </a:p>
        </p:txBody>
      </p:sp>
      <p:sp>
        <p:nvSpPr>
          <p:cNvPr id="180" name="Google Shape;180;g32beeb96191_0_17"/>
          <p:cNvSpPr txBox="1"/>
          <p:nvPr>
            <p:ph idx="2" type="body"/>
          </p:nvPr>
        </p:nvSpPr>
        <p:spPr>
          <a:xfrm>
            <a:off x="417599" y="1362881"/>
            <a:ext cx="5486400" cy="27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US"/>
              <a:t>Problem We’re Solving</a:t>
            </a:r>
            <a:endParaRPr/>
          </a:p>
        </p:txBody>
      </p:sp>
      <p:sp>
        <p:nvSpPr>
          <p:cNvPr id="181" name="Google Shape;181;g32beeb96191_0_17"/>
          <p:cNvSpPr txBox="1"/>
          <p:nvPr>
            <p:ph idx="3" type="body"/>
          </p:nvPr>
        </p:nvSpPr>
        <p:spPr>
          <a:xfrm>
            <a:off x="417600" y="1921564"/>
            <a:ext cx="5486400" cy="4525200"/>
          </a:xfrm>
          <a:prstGeom prst="rect">
            <a:avLst/>
          </a:prstGeom>
        </p:spPr>
        <p:txBody>
          <a:bodyPr anchorCtr="0" anchor="t" bIns="0" lIns="0" spcFirstLastPara="1" rIns="0" wrap="square" tIns="0">
            <a:noAutofit/>
          </a:bodyPr>
          <a:lstStyle/>
          <a:p>
            <a:pPr indent="-339725" lvl="0" marL="457200" rtl="0" algn="l">
              <a:spcBef>
                <a:spcPts val="0"/>
              </a:spcBef>
              <a:spcAft>
                <a:spcPts val="0"/>
              </a:spcAft>
              <a:buSzPts val="1750"/>
              <a:buChar char="●"/>
            </a:pPr>
            <a:r>
              <a:rPr b="1" lang="en-US" sz="1750"/>
              <a:t>Fetal cardiac anomalies,</a:t>
            </a:r>
            <a:r>
              <a:rPr lang="en-US" sz="1750"/>
              <a:t> such as congenital heart diseases (CHD), affect </a:t>
            </a:r>
            <a:r>
              <a:rPr b="1" lang="en-US" sz="1750"/>
              <a:t>1 in 125 infants </a:t>
            </a:r>
            <a:r>
              <a:rPr lang="en-US" sz="1750"/>
              <a:t>and are a leading cause of neonatal mortality. Existing methods like cardiotocograms (CTG) suffer from </a:t>
            </a:r>
            <a:r>
              <a:rPr lang="en-US" sz="1750" u="sng"/>
              <a:t>low signal quality and potential harm due to prolonged ultrasound exposure</a:t>
            </a:r>
            <a:r>
              <a:rPr lang="en-US" sz="1750"/>
              <a:t>. </a:t>
            </a:r>
            <a:endParaRPr sz="1750"/>
          </a:p>
          <a:p>
            <a:pPr indent="-339725" lvl="0" marL="457200" rtl="0" algn="l">
              <a:spcBef>
                <a:spcPts val="0"/>
              </a:spcBef>
              <a:spcAft>
                <a:spcPts val="0"/>
              </a:spcAft>
              <a:buSzPts val="1750"/>
              <a:buChar char="●"/>
            </a:pPr>
            <a:r>
              <a:rPr b="1" lang="en-US" sz="1750"/>
              <a:t>Preterm births </a:t>
            </a:r>
            <a:r>
              <a:rPr lang="en-US" sz="1750"/>
              <a:t>account for </a:t>
            </a:r>
            <a:r>
              <a:rPr b="1" lang="en-US" sz="1750"/>
              <a:t>10%</a:t>
            </a:r>
            <a:r>
              <a:rPr lang="en-US" sz="1750"/>
              <a:t> of live births globally, leading to neonatal mortality and long-term morbidity. Current predictive techniques, i</a:t>
            </a:r>
            <a:r>
              <a:rPr lang="en-US" sz="1750" u="sng"/>
              <a:t>ncluding cervical length measurement and fibronectin alpha testing, are either invasive, expensive, or lack accuracy, especially for asymptomatic mothers</a:t>
            </a:r>
            <a:r>
              <a:rPr lang="en-US" sz="1750"/>
              <a:t>. This project addresses the need for a cost-effective, non-invasive solution to predict preterm births early.</a:t>
            </a:r>
            <a:endParaRPr sz="1750"/>
          </a:p>
        </p:txBody>
      </p:sp>
      <p:sp>
        <p:nvSpPr>
          <p:cNvPr id="182" name="Google Shape;182;g32beeb96191_0_17"/>
          <p:cNvSpPr txBox="1"/>
          <p:nvPr>
            <p:ph idx="4" type="body"/>
          </p:nvPr>
        </p:nvSpPr>
        <p:spPr>
          <a:xfrm>
            <a:off x="6301565" y="1921564"/>
            <a:ext cx="5486400" cy="4525200"/>
          </a:xfrm>
          <a:prstGeom prst="rect">
            <a:avLst/>
          </a:prstGeom>
        </p:spPr>
        <p:txBody>
          <a:bodyPr anchorCtr="0" anchor="t" bIns="0" lIns="0" spcFirstLastPara="1" rIns="0" wrap="square" tIns="0">
            <a:noAutofit/>
          </a:bodyPr>
          <a:lstStyle/>
          <a:p>
            <a:pPr indent="-339725" lvl="0" marL="457200" rtl="0" algn="l">
              <a:spcBef>
                <a:spcPts val="0"/>
              </a:spcBef>
              <a:spcAft>
                <a:spcPts val="0"/>
              </a:spcAft>
              <a:buSzPts val="1750"/>
              <a:buChar char="●"/>
            </a:pPr>
            <a:r>
              <a:rPr b="1" lang="en-US" sz="1750"/>
              <a:t>Non-invasive FECG</a:t>
            </a:r>
            <a:r>
              <a:rPr lang="en-US" sz="1750"/>
              <a:t> offers a </a:t>
            </a:r>
            <a:r>
              <a:rPr b="1" lang="en-US" sz="1750"/>
              <a:t>safer alternative</a:t>
            </a:r>
            <a:r>
              <a:rPr lang="en-US" sz="1750"/>
              <a:t> but faces challenges like low signal-to-noise ratio (SNR) and interference from maternal ECG.</a:t>
            </a:r>
            <a:endParaRPr sz="1750"/>
          </a:p>
          <a:p>
            <a:pPr indent="0" lvl="0" marL="457200" rtl="0" algn="l">
              <a:spcBef>
                <a:spcPts val="600"/>
              </a:spcBef>
              <a:spcAft>
                <a:spcPts val="0"/>
              </a:spcAft>
              <a:buNone/>
            </a:pPr>
            <a:r>
              <a:rPr lang="en-US" sz="1750"/>
              <a:t>The system has the potential to significantly r</a:t>
            </a:r>
            <a:r>
              <a:rPr b="1" lang="en-US" sz="1750"/>
              <a:t>educe fetal morbidity and mortality</a:t>
            </a:r>
            <a:r>
              <a:rPr lang="en-US" sz="1750"/>
              <a:t> by providing early warning signs of fetal cardiac anomalies, leading to timely medical interventions.</a:t>
            </a:r>
            <a:endParaRPr sz="1750"/>
          </a:p>
          <a:p>
            <a:pPr indent="-339725" lvl="0" marL="457200" rtl="0" algn="l">
              <a:spcBef>
                <a:spcPts val="600"/>
              </a:spcBef>
              <a:spcAft>
                <a:spcPts val="0"/>
              </a:spcAft>
              <a:buSzPts val="1750"/>
              <a:buChar char="●"/>
            </a:pPr>
            <a:r>
              <a:rPr lang="en-US" sz="1750"/>
              <a:t>Accurate early prediction could allow healthcare providers to administer timely interventions, improving outcomes and reducing the burden on neonatal intensive care units (NICUs).</a:t>
            </a:r>
            <a:endParaRPr sz="1750"/>
          </a:p>
          <a:p>
            <a:pPr indent="0" lvl="0" marL="457200" rtl="0" algn="l">
              <a:spcBef>
                <a:spcPts val="600"/>
              </a:spcBef>
              <a:spcAft>
                <a:spcPts val="0"/>
              </a:spcAft>
              <a:buNone/>
            </a:pPr>
            <a:r>
              <a:rPr lang="en-US" sz="1750"/>
              <a:t>This project addresses the need for a</a:t>
            </a:r>
            <a:r>
              <a:rPr b="1" lang="en-US" sz="1750"/>
              <a:t> cost-effective, non-invasive solution to predict preterm births early</a:t>
            </a:r>
            <a:r>
              <a:rPr lang="en-US" sz="1750"/>
              <a:t>.</a:t>
            </a:r>
            <a:endParaRPr sz="1750"/>
          </a:p>
          <a:p>
            <a:pPr indent="0" lvl="0" marL="457200" rtl="0" algn="l">
              <a:spcBef>
                <a:spcPts val="600"/>
              </a:spcBef>
              <a:spcAft>
                <a:spcPts val="0"/>
              </a:spcAft>
              <a:buNone/>
            </a:pPr>
            <a:r>
              <a:t/>
            </a:r>
            <a:endParaRPr sz="1750"/>
          </a:p>
          <a:p>
            <a:pPr indent="0" lvl="0" marL="457200" rtl="0" algn="l">
              <a:spcBef>
                <a:spcPts val="600"/>
              </a:spcBef>
              <a:spcAft>
                <a:spcPts val="600"/>
              </a:spcAft>
              <a:buNone/>
            </a:pPr>
            <a:r>
              <a:t/>
            </a:r>
            <a:endParaRPr sz="1750"/>
          </a:p>
        </p:txBody>
      </p:sp>
      <p:sp>
        <p:nvSpPr>
          <p:cNvPr id="183" name="Google Shape;183;g32beeb96191_0_17"/>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84" name="Google Shape;184;g32beeb96191_0_17"/>
          <p:cNvSpPr txBox="1"/>
          <p:nvPr>
            <p:ph type="title"/>
          </p:nvPr>
        </p:nvSpPr>
        <p:spPr>
          <a:xfrm>
            <a:off x="417600" y="640080"/>
            <a:ext cx="10080000" cy="450000"/>
          </a:xfrm>
          <a:prstGeom prst="rect">
            <a:avLst/>
          </a:prstGeom>
        </p:spPr>
        <p:txBody>
          <a:bodyPr anchorCtr="0" anchor="t" bIns="0" lIns="0" spcFirstLastPara="1" rIns="0" wrap="square" tIns="36575">
            <a:noAutofit/>
          </a:bodyPr>
          <a:lstStyle/>
          <a:p>
            <a:pPr indent="0" lvl="0" marL="0" rtl="0" algn="l">
              <a:spcBef>
                <a:spcPts val="0"/>
              </a:spcBef>
              <a:spcAft>
                <a:spcPts val="0"/>
              </a:spcAft>
              <a:buNone/>
            </a:pPr>
            <a:r>
              <a:rPr lang="en-US"/>
              <a:t>Problem Statement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3"/>
          <p:cNvSpPr/>
          <p:nvPr/>
        </p:nvSpPr>
        <p:spPr>
          <a:xfrm>
            <a:off x="4137358" y="1022466"/>
            <a:ext cx="391728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EFEFE"/>
              </a:buClr>
              <a:buSzPts val="5400"/>
              <a:buFont typeface="Barlow"/>
              <a:buNone/>
            </a:pPr>
            <a:r>
              <a:rPr b="1" i="0" lang="en-US" sz="5400" u="none" cap="none" strike="noStrike">
                <a:solidFill>
                  <a:srgbClr val="FEFEFE"/>
                </a:solidFill>
                <a:latin typeface="Barlow"/>
                <a:ea typeface="Barlow"/>
                <a:cs typeface="Barlow"/>
                <a:sym typeface="Barlow"/>
              </a:rPr>
              <a:t>Thank 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2beeb96191_0_37"/>
          <p:cNvSpPr txBox="1"/>
          <p:nvPr>
            <p:ph idx="1" type="body"/>
          </p:nvPr>
        </p:nvSpPr>
        <p:spPr>
          <a:xfrm>
            <a:off x="6287100" y="1362881"/>
            <a:ext cx="5486400" cy="27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US"/>
              <a:t>For EHG and clinical information Analysis</a:t>
            </a:r>
            <a:endParaRPr/>
          </a:p>
        </p:txBody>
      </p:sp>
      <p:sp>
        <p:nvSpPr>
          <p:cNvPr id="191" name="Google Shape;191;g32beeb96191_0_37"/>
          <p:cNvSpPr txBox="1"/>
          <p:nvPr>
            <p:ph idx="2" type="body"/>
          </p:nvPr>
        </p:nvSpPr>
        <p:spPr>
          <a:xfrm>
            <a:off x="417599" y="1362881"/>
            <a:ext cx="5486400" cy="2736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US"/>
              <a:t>For ECG Analysis</a:t>
            </a:r>
            <a:endParaRPr/>
          </a:p>
        </p:txBody>
      </p:sp>
      <p:sp>
        <p:nvSpPr>
          <p:cNvPr id="192" name="Google Shape;192;g32beeb96191_0_37"/>
          <p:cNvSpPr txBox="1"/>
          <p:nvPr>
            <p:ph idx="3" type="body"/>
          </p:nvPr>
        </p:nvSpPr>
        <p:spPr>
          <a:xfrm>
            <a:off x="417600" y="1921564"/>
            <a:ext cx="5486400" cy="4525200"/>
          </a:xfrm>
          <a:prstGeom prst="rect">
            <a:avLst/>
          </a:prstGeom>
        </p:spPr>
        <p:txBody>
          <a:bodyPr anchorCtr="0" anchor="t" bIns="0" lIns="0" spcFirstLastPara="1" rIns="0" wrap="square" tIns="0">
            <a:noAutofit/>
          </a:bodyPr>
          <a:lstStyle/>
          <a:p>
            <a:pPr indent="-339725" lvl="0" marL="457200" rtl="0" algn="l">
              <a:spcBef>
                <a:spcPts val="0"/>
              </a:spcBef>
              <a:spcAft>
                <a:spcPts val="0"/>
              </a:spcAft>
              <a:buSzPts val="1750"/>
              <a:buChar char="●"/>
            </a:pPr>
            <a:r>
              <a:rPr b="1" lang="en-US" sz="1750"/>
              <a:t>Fetal Electrocardiogram (FECG):</a:t>
            </a:r>
            <a:r>
              <a:rPr lang="en-US" sz="1750"/>
              <a:t> Non-invasive FECG is preferred over CTG due to its ability to detect Fetal Heart Rate (FHR) and Fetal Cardiac Time Intervals (FCTIs). However, challenges include signal interference from maternal ECG (MECG) and noise.</a:t>
            </a:r>
            <a:endParaRPr sz="1750"/>
          </a:p>
          <a:p>
            <a:pPr indent="-339725" lvl="0" marL="457200" rtl="0" algn="l">
              <a:spcBef>
                <a:spcPts val="0"/>
              </a:spcBef>
              <a:spcAft>
                <a:spcPts val="0"/>
              </a:spcAft>
              <a:buSzPts val="1750"/>
              <a:buChar char="●"/>
            </a:pPr>
            <a:r>
              <a:rPr b="1" lang="en-US" sz="1750"/>
              <a:t>Signal Processing: </a:t>
            </a:r>
            <a:r>
              <a:rPr lang="en-US" sz="1750"/>
              <a:t>Techniques like ICA, Wavelet Transform, and SPWVD are used for FECG extraction. FastICA has been widely used but struggles with overlapping maternal signals. The SPWVD method improves SNR by analyzing signals in both time and frequency domains.</a:t>
            </a:r>
            <a:endParaRPr sz="1750"/>
          </a:p>
          <a:p>
            <a:pPr indent="-339725" lvl="0" marL="457200" rtl="0" algn="l">
              <a:spcBef>
                <a:spcPts val="0"/>
              </a:spcBef>
              <a:spcAft>
                <a:spcPts val="0"/>
              </a:spcAft>
              <a:buSzPts val="1750"/>
              <a:buChar char="●"/>
            </a:pPr>
            <a:r>
              <a:rPr b="1" lang="en-US" sz="1750"/>
              <a:t>Machine Learning:</a:t>
            </a:r>
            <a:r>
              <a:rPr lang="en-US" sz="1750"/>
              <a:t> SVM classifiers have proven effective in classifying pathologic vs. normal fetal conditions using features extracted from the FECG signals.</a:t>
            </a:r>
            <a:endParaRPr sz="1750"/>
          </a:p>
        </p:txBody>
      </p:sp>
      <p:sp>
        <p:nvSpPr>
          <p:cNvPr id="193" name="Google Shape;193;g32beeb96191_0_37"/>
          <p:cNvSpPr txBox="1"/>
          <p:nvPr>
            <p:ph idx="4" type="body"/>
          </p:nvPr>
        </p:nvSpPr>
        <p:spPr>
          <a:xfrm>
            <a:off x="6301565" y="1921564"/>
            <a:ext cx="5486400" cy="4525200"/>
          </a:xfrm>
          <a:prstGeom prst="rect">
            <a:avLst/>
          </a:prstGeom>
        </p:spPr>
        <p:txBody>
          <a:bodyPr anchorCtr="0" anchor="t" bIns="0" lIns="0" spcFirstLastPara="1" rIns="0" wrap="square" tIns="0">
            <a:noAutofit/>
          </a:bodyPr>
          <a:lstStyle/>
          <a:p>
            <a:pPr indent="-339725" lvl="0" marL="457200" rtl="0" algn="l">
              <a:spcBef>
                <a:spcPts val="0"/>
              </a:spcBef>
              <a:spcAft>
                <a:spcPts val="0"/>
              </a:spcAft>
              <a:buSzPts val="1750"/>
              <a:buChar char="●"/>
            </a:pPr>
            <a:r>
              <a:rPr b="1" lang="en-US" sz="1750"/>
              <a:t>EHG Signals:</a:t>
            </a:r>
            <a:r>
              <a:rPr lang="en-US" sz="1750"/>
              <a:t> Recent studies highlight the potential of abdominal EHG recordings to predict uterine contractions associated with preterm labor. These measurements are portable and non-invasive compared to traditional methods.</a:t>
            </a:r>
            <a:endParaRPr sz="1750"/>
          </a:p>
          <a:p>
            <a:pPr indent="-339725" lvl="0" marL="457200" rtl="0" algn="l">
              <a:spcBef>
                <a:spcPts val="0"/>
              </a:spcBef>
              <a:spcAft>
                <a:spcPts val="0"/>
              </a:spcAft>
              <a:buSzPts val="1750"/>
              <a:buChar char="●"/>
            </a:pPr>
            <a:r>
              <a:rPr b="1" lang="en-US" sz="1750"/>
              <a:t>Deep Learning</a:t>
            </a:r>
            <a:r>
              <a:rPr lang="en-US" sz="1750"/>
              <a:t>: Techniques like Recurrent Neural Networks (RNNs) and Bidirectional Long Short-Term Memory (BiLSTM) cells have demonstrated promise in extracting predictive features from EHG data.</a:t>
            </a:r>
            <a:endParaRPr sz="1750"/>
          </a:p>
          <a:p>
            <a:pPr indent="-339725" lvl="0" marL="457200" rtl="0" algn="l">
              <a:spcBef>
                <a:spcPts val="0"/>
              </a:spcBef>
              <a:spcAft>
                <a:spcPts val="0"/>
              </a:spcAft>
              <a:buSzPts val="1750"/>
              <a:buChar char="●"/>
            </a:pPr>
            <a:r>
              <a:rPr b="1" lang="en-US" sz="1750"/>
              <a:t>Current Challenges:</a:t>
            </a:r>
            <a:r>
              <a:rPr lang="en-US" sz="1750"/>
              <a:t> Previous attempts suffered from data leakage and overfitting, resulting in overly optimistic predictions. However, rigorous cross-validation and integration of clinical data can improve reliability.</a:t>
            </a:r>
            <a:endParaRPr sz="1750"/>
          </a:p>
          <a:p>
            <a:pPr indent="0" lvl="0" marL="457200" rtl="0" algn="l">
              <a:spcBef>
                <a:spcPts val="600"/>
              </a:spcBef>
              <a:spcAft>
                <a:spcPts val="600"/>
              </a:spcAft>
              <a:buNone/>
            </a:pPr>
            <a:r>
              <a:t/>
            </a:r>
            <a:endParaRPr sz="1750"/>
          </a:p>
        </p:txBody>
      </p:sp>
      <p:sp>
        <p:nvSpPr>
          <p:cNvPr id="194" name="Google Shape;194;g32beeb96191_0_37"/>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195" name="Google Shape;195;g32beeb96191_0_37"/>
          <p:cNvSpPr txBox="1"/>
          <p:nvPr>
            <p:ph type="title"/>
          </p:nvPr>
        </p:nvSpPr>
        <p:spPr>
          <a:xfrm>
            <a:off x="417600" y="640080"/>
            <a:ext cx="10080000" cy="450000"/>
          </a:xfrm>
          <a:prstGeom prst="rect">
            <a:avLst/>
          </a:prstGeom>
        </p:spPr>
        <p:txBody>
          <a:bodyPr anchorCtr="0" anchor="t" bIns="0" lIns="0" spcFirstLastPara="1" rIns="0" wrap="square" tIns="36575">
            <a:noAutofit/>
          </a:bodyPr>
          <a:lstStyle/>
          <a:p>
            <a:pPr indent="0" lvl="0" marL="0" rtl="0" algn="l">
              <a:spcBef>
                <a:spcPts val="0"/>
              </a:spcBef>
              <a:spcAft>
                <a:spcPts val="0"/>
              </a:spcAft>
              <a:buNone/>
            </a:pPr>
            <a:r>
              <a:rPr lang="en-US"/>
              <a:t>Literature Review: Key findings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2beeb96191_0_7"/>
          <p:cNvSpPr txBox="1"/>
          <p:nvPr>
            <p:ph type="title"/>
          </p:nvPr>
        </p:nvSpPr>
        <p:spPr>
          <a:xfrm>
            <a:off x="417600" y="640080"/>
            <a:ext cx="10080000" cy="450000"/>
          </a:xfrm>
          <a:prstGeom prst="rect">
            <a:avLst/>
          </a:prstGeom>
        </p:spPr>
        <p:txBody>
          <a:bodyPr anchorCtr="0" anchor="t" bIns="0" lIns="0" spcFirstLastPara="1" rIns="0" wrap="square" tIns="36575">
            <a:noAutofit/>
          </a:bodyPr>
          <a:lstStyle/>
          <a:p>
            <a:pPr indent="0" lvl="0" marL="0" rtl="0" algn="l">
              <a:spcBef>
                <a:spcPts val="0"/>
              </a:spcBef>
              <a:spcAft>
                <a:spcPts val="0"/>
              </a:spcAft>
              <a:buClr>
                <a:schemeClr val="dk1"/>
              </a:buClr>
              <a:buSzPts val="1100"/>
              <a:buFont typeface="Arial"/>
              <a:buNone/>
            </a:pPr>
            <a:r>
              <a:rPr lang="en-US"/>
              <a:t>Assumptions:</a:t>
            </a:r>
            <a:endParaRPr/>
          </a:p>
          <a:p>
            <a:pPr indent="0" lvl="0" marL="0" rtl="0" algn="l">
              <a:spcBef>
                <a:spcPts val="0"/>
              </a:spcBef>
              <a:spcAft>
                <a:spcPts val="0"/>
              </a:spcAft>
              <a:buNone/>
            </a:pPr>
            <a:r>
              <a:t/>
            </a:r>
            <a:endParaRPr/>
          </a:p>
        </p:txBody>
      </p:sp>
      <p:sp>
        <p:nvSpPr>
          <p:cNvPr id="202" name="Google Shape;202;g32beeb96191_0_7"/>
          <p:cNvSpPr txBox="1"/>
          <p:nvPr>
            <p:ph idx="1" type="body"/>
          </p:nvPr>
        </p:nvSpPr>
        <p:spPr>
          <a:xfrm>
            <a:off x="417600" y="768150"/>
            <a:ext cx="11358000" cy="5679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b="1" lang="en-US"/>
              <a:t>1. High-Quality Fetal ECG Data</a:t>
            </a:r>
            <a:endParaRPr b="1"/>
          </a:p>
          <a:p>
            <a:pPr indent="0" lvl="0" marL="0" rtl="0" algn="l">
              <a:spcBef>
                <a:spcPts val="600"/>
              </a:spcBef>
              <a:spcAft>
                <a:spcPts val="0"/>
              </a:spcAft>
              <a:buClr>
                <a:schemeClr val="dk1"/>
              </a:buClr>
              <a:buSzPts val="1100"/>
              <a:buFont typeface="Arial"/>
              <a:buNone/>
            </a:pPr>
            <a:r>
              <a:rPr lang="en-US"/>
              <a:t>Assumption: Five-minute multichannel fetal ECG recordings from five women in labor were used.</a:t>
            </a:r>
            <a:endParaRPr/>
          </a:p>
          <a:p>
            <a:pPr indent="0" lvl="0" marL="0" rtl="0" algn="l">
              <a:spcBef>
                <a:spcPts val="600"/>
              </a:spcBef>
              <a:spcAft>
                <a:spcPts val="0"/>
              </a:spcAft>
              <a:buClr>
                <a:schemeClr val="dk1"/>
              </a:buClr>
              <a:buSzPts val="1100"/>
              <a:buFont typeface="Arial"/>
              <a:buNone/>
            </a:pPr>
            <a:r>
              <a:rPr lang="en-US"/>
              <a:t>Justification: Data was collected at the Medical University of Silesia, Poland, using the KOMPOREL system. Each record includes four maternal abdominal signals and a reference fetal scalp ECG, sampled at 1 kHz with 16-bit resolution, between 38–41 weeks of gestation, ensuring high-quality signals for fetal ECG analysis.</a:t>
            </a:r>
            <a:endParaRPr/>
          </a:p>
          <a:p>
            <a:pPr indent="0" lvl="0" marL="0" rtl="0" algn="l">
              <a:spcBef>
                <a:spcPts val="600"/>
              </a:spcBef>
              <a:spcAft>
                <a:spcPts val="0"/>
              </a:spcAft>
              <a:buClr>
                <a:schemeClr val="dk1"/>
              </a:buClr>
              <a:buSzPts val="1100"/>
              <a:buFont typeface="Arial"/>
              <a:buNone/>
            </a:pPr>
            <a:r>
              <a:rPr b="1" lang="en-US"/>
              <a:t>2. Preprocessed EHG Datasets</a:t>
            </a:r>
            <a:endParaRPr b="1"/>
          </a:p>
          <a:p>
            <a:pPr indent="0" lvl="0" marL="0" rtl="0" algn="l">
              <a:spcBef>
                <a:spcPts val="600"/>
              </a:spcBef>
              <a:spcAft>
                <a:spcPts val="0"/>
              </a:spcAft>
              <a:buClr>
                <a:schemeClr val="dk1"/>
              </a:buClr>
              <a:buSzPts val="1100"/>
              <a:buFont typeface="Arial"/>
              <a:buNone/>
            </a:pPr>
            <a:r>
              <a:rPr lang="en-US"/>
              <a:t>Assumption: EHG data is derived from the TPEHG DB and TPEHGT DS datasets on Physionet.</a:t>
            </a:r>
            <a:endParaRPr/>
          </a:p>
          <a:p>
            <a:pPr indent="0" lvl="0" marL="0" rtl="0" algn="l">
              <a:spcBef>
                <a:spcPts val="600"/>
              </a:spcBef>
              <a:spcAft>
                <a:spcPts val="0"/>
              </a:spcAft>
              <a:buClr>
                <a:schemeClr val="dk1"/>
              </a:buClr>
              <a:buSzPts val="1100"/>
              <a:buFont typeface="Arial"/>
              <a:buNone/>
            </a:pPr>
            <a:r>
              <a:rPr lang="en-US"/>
              <a:t>Justification: These datasets, recorded at the University Medical Centre Ljubljana, include 159 records lasting 30 minutes each, taken from different mothers after the 26th week of gestation. Preprocessing excluded redundant records per mother to avoid bias, and only non-induced, non-Cesarean deliveries were included, ensuring robust and unbiased training data.</a:t>
            </a:r>
            <a:endParaRPr/>
          </a:p>
          <a:p>
            <a:pPr indent="0" lvl="0" marL="0" rtl="0" algn="l">
              <a:spcBef>
                <a:spcPts val="600"/>
              </a:spcBef>
              <a:spcAft>
                <a:spcPts val="0"/>
              </a:spcAft>
              <a:buClr>
                <a:schemeClr val="dk1"/>
              </a:buClr>
              <a:buSzPts val="1100"/>
              <a:buFont typeface="Arial"/>
              <a:buNone/>
            </a:pPr>
            <a:r>
              <a:rPr b="1" lang="en-US"/>
              <a:t>3. Hardware Design at Component Rating Level</a:t>
            </a:r>
            <a:endParaRPr b="1"/>
          </a:p>
          <a:p>
            <a:pPr indent="0" lvl="0" marL="0" rtl="0" algn="l">
              <a:spcBef>
                <a:spcPts val="600"/>
              </a:spcBef>
              <a:spcAft>
                <a:spcPts val="0"/>
              </a:spcAft>
              <a:buClr>
                <a:schemeClr val="dk1"/>
              </a:buClr>
              <a:buSzPts val="1100"/>
              <a:buFont typeface="Arial"/>
              <a:buNone/>
            </a:pPr>
            <a:r>
              <a:rPr lang="en-US"/>
              <a:t>Assumption: Specific component values for hardware (e.g., resistors, capacitors) are to be finalized during testing.</a:t>
            </a:r>
            <a:endParaRPr/>
          </a:p>
          <a:p>
            <a:pPr indent="0" lvl="0" marL="0" rtl="0" algn="l">
              <a:spcBef>
                <a:spcPts val="600"/>
              </a:spcBef>
              <a:spcAft>
                <a:spcPts val="0"/>
              </a:spcAft>
              <a:buClr>
                <a:schemeClr val="dk1"/>
              </a:buClr>
              <a:buSzPts val="1100"/>
              <a:buFont typeface="Arial"/>
              <a:buNone/>
            </a:pPr>
            <a:r>
              <a:rPr lang="en-US"/>
              <a:t>Justification: </a:t>
            </a:r>
            <a:r>
              <a:rPr b="1" lang="en-US"/>
              <a:t>As a medical project, ethical clearance is required for human testing, which was unfeasible within the project timeline. Despite this, the hardware design meets medical standards and is ready for testing when clearance is obtained.</a:t>
            </a:r>
            <a:endParaRPr b="1"/>
          </a:p>
          <a:p>
            <a:pPr indent="0" lvl="0" marL="0" rtl="0" algn="l">
              <a:spcBef>
                <a:spcPts val="600"/>
              </a:spcBef>
              <a:spcAft>
                <a:spcPts val="600"/>
              </a:spcAft>
              <a:buNone/>
            </a:pPr>
            <a:r>
              <a:t/>
            </a:r>
            <a:endParaRPr/>
          </a:p>
        </p:txBody>
      </p:sp>
      <p:sp>
        <p:nvSpPr>
          <p:cNvPr id="203" name="Google Shape;203;g32beeb96191_0_7"/>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32beeb96191_0_57"/>
          <p:cNvSpPr txBox="1"/>
          <p:nvPr>
            <p:ph idx="1" type="body"/>
          </p:nvPr>
        </p:nvSpPr>
        <p:spPr>
          <a:xfrm>
            <a:off x="417600" y="990000"/>
            <a:ext cx="5144400" cy="5468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US"/>
              <a:t>Solution Description </a:t>
            </a:r>
            <a:endParaRPr/>
          </a:p>
          <a:p>
            <a:pPr indent="0" lvl="0" marL="0" rtl="0" algn="l">
              <a:spcBef>
                <a:spcPts val="600"/>
              </a:spcBef>
              <a:spcAft>
                <a:spcPts val="600"/>
              </a:spcAft>
              <a:buNone/>
            </a:pPr>
            <a:r>
              <a:rPr lang="en-US"/>
              <a:t>Overview</a:t>
            </a:r>
            <a:endParaRPr/>
          </a:p>
        </p:txBody>
      </p:sp>
      <p:sp>
        <p:nvSpPr>
          <p:cNvPr id="210" name="Google Shape;210;g32beeb96191_0_57"/>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11" name="Google Shape;211;g32beeb96191_0_57"/>
          <p:cNvSpPr txBox="1"/>
          <p:nvPr>
            <p:ph idx="2" type="body"/>
          </p:nvPr>
        </p:nvSpPr>
        <p:spPr>
          <a:xfrm>
            <a:off x="6289675" y="451175"/>
            <a:ext cx="5498400" cy="5995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US"/>
              <a:t>Signal Acquisition:</a:t>
            </a:r>
            <a:endParaRPr b="1"/>
          </a:p>
          <a:p>
            <a:pPr indent="-331470" lvl="0" marL="457200" rtl="0" algn="l">
              <a:spcBef>
                <a:spcPts val="600"/>
              </a:spcBef>
              <a:spcAft>
                <a:spcPts val="0"/>
              </a:spcAft>
              <a:buSzPts val="1620"/>
              <a:buChar char="●"/>
            </a:pPr>
            <a:r>
              <a:rPr lang="en-US"/>
              <a:t>Combine ECG and EHG signal acquisition techniques. Use abdominal electrodes for both, ensuring accurate fetal and uterine activity monitoring.</a:t>
            </a:r>
            <a:endParaRPr/>
          </a:p>
          <a:p>
            <a:pPr indent="-331470" lvl="0" marL="457200" rtl="0" algn="l">
              <a:spcBef>
                <a:spcPts val="0"/>
              </a:spcBef>
              <a:spcAft>
                <a:spcPts val="0"/>
              </a:spcAft>
              <a:buSzPts val="1620"/>
              <a:buChar char="●"/>
            </a:pPr>
            <a:r>
              <a:rPr lang="en-US"/>
              <a:t>Leverage preprocessing steps like bandpass filtering and noise elimination to enhance signal quality.</a:t>
            </a:r>
            <a:endParaRPr/>
          </a:p>
          <a:p>
            <a:pPr indent="0" lvl="0" marL="0" rtl="0" algn="l">
              <a:spcBef>
                <a:spcPts val="600"/>
              </a:spcBef>
              <a:spcAft>
                <a:spcPts val="0"/>
              </a:spcAft>
              <a:buNone/>
            </a:pPr>
            <a:r>
              <a:rPr b="1" lang="en-US"/>
              <a:t>Signal Processing:</a:t>
            </a:r>
            <a:endParaRPr b="1"/>
          </a:p>
          <a:p>
            <a:pPr indent="-331470" lvl="0" marL="457200" rtl="0" algn="l">
              <a:spcBef>
                <a:spcPts val="600"/>
              </a:spcBef>
              <a:spcAft>
                <a:spcPts val="0"/>
              </a:spcAft>
              <a:buSzPts val="1620"/>
              <a:buChar char="●"/>
            </a:pPr>
            <a:r>
              <a:rPr lang="en-US"/>
              <a:t>Use advanced techniques such as SPWVD and BiLSTM for feature extraction and classification.</a:t>
            </a:r>
            <a:endParaRPr/>
          </a:p>
          <a:p>
            <a:pPr indent="-331470" lvl="0" marL="457200" rtl="0" algn="l">
              <a:spcBef>
                <a:spcPts val="0"/>
              </a:spcBef>
              <a:spcAft>
                <a:spcPts val="0"/>
              </a:spcAft>
              <a:buSzPts val="1620"/>
              <a:buChar char="●"/>
            </a:pPr>
            <a:r>
              <a:rPr lang="en-US"/>
              <a:t>Combine ECG features (e.g., HRV, QT interval) with EHG features (e.g., contraction frequency) for integrated analysis.</a:t>
            </a:r>
            <a:endParaRPr/>
          </a:p>
          <a:p>
            <a:pPr indent="0" lvl="0" marL="0" rtl="0" algn="l">
              <a:spcBef>
                <a:spcPts val="600"/>
              </a:spcBef>
              <a:spcAft>
                <a:spcPts val="0"/>
              </a:spcAft>
              <a:buNone/>
            </a:pPr>
            <a:r>
              <a:rPr b="1" lang="en-US"/>
              <a:t>Prediction:</a:t>
            </a:r>
            <a:endParaRPr b="1"/>
          </a:p>
          <a:p>
            <a:pPr indent="-331470" lvl="0" marL="457200" rtl="0" algn="l">
              <a:spcBef>
                <a:spcPts val="600"/>
              </a:spcBef>
              <a:spcAft>
                <a:spcPts val="0"/>
              </a:spcAft>
              <a:buSzPts val="1620"/>
              <a:buChar char="●"/>
            </a:pPr>
            <a:r>
              <a:rPr lang="en-US"/>
              <a:t>Employ SVM for fetal cardiac anomaly detection (from ECG).</a:t>
            </a:r>
            <a:endParaRPr/>
          </a:p>
          <a:p>
            <a:pPr indent="-331470" lvl="0" marL="457200" rtl="0" algn="l">
              <a:spcBef>
                <a:spcPts val="0"/>
              </a:spcBef>
              <a:spcAft>
                <a:spcPts val="0"/>
              </a:spcAft>
              <a:buSzPts val="1620"/>
              <a:buChar char="●"/>
            </a:pPr>
            <a:r>
              <a:rPr lang="en-US"/>
              <a:t>Use BiLSTM for predicting preterm birth risk (from EHG).</a:t>
            </a:r>
            <a:endParaRPr/>
          </a:p>
          <a:p>
            <a:pPr indent="0" lvl="0" marL="0" rtl="0" algn="l">
              <a:spcBef>
                <a:spcPts val="600"/>
              </a:spcBef>
              <a:spcAft>
                <a:spcPts val="600"/>
              </a:spcAft>
              <a:buNone/>
            </a:pPr>
            <a:r>
              <a:t/>
            </a:r>
            <a:endParaRPr/>
          </a:p>
        </p:txBody>
      </p:sp>
      <p:pic>
        <p:nvPicPr>
          <p:cNvPr id="212" name="Google Shape;212;g32beeb96191_0_57"/>
          <p:cNvPicPr preferRelativeResize="0"/>
          <p:nvPr/>
        </p:nvPicPr>
        <p:blipFill>
          <a:blip r:embed="rId3">
            <a:alphaModFix/>
          </a:blip>
          <a:stretch>
            <a:fillRect/>
          </a:stretch>
        </p:blipFill>
        <p:spPr>
          <a:xfrm>
            <a:off x="0" y="3759800"/>
            <a:ext cx="5886451" cy="1412275"/>
          </a:xfrm>
          <a:prstGeom prst="rect">
            <a:avLst/>
          </a:prstGeom>
          <a:noFill/>
          <a:ln>
            <a:noFill/>
          </a:ln>
        </p:spPr>
      </p:pic>
      <p:sp>
        <p:nvSpPr>
          <p:cNvPr id="213" name="Google Shape;213;g32beeb96191_0_57"/>
          <p:cNvSpPr txBox="1"/>
          <p:nvPr/>
        </p:nvSpPr>
        <p:spPr>
          <a:xfrm>
            <a:off x="1101450" y="5367650"/>
            <a:ext cx="3776700" cy="43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chemeClr val="lt1"/>
                </a:solidFill>
                <a:latin typeface="Barlow"/>
                <a:ea typeface="Barlow"/>
                <a:cs typeface="Barlow"/>
                <a:sym typeface="Barlow"/>
              </a:rPr>
              <a:t>Fig.2: Solution description overview</a:t>
            </a:r>
            <a:endParaRPr sz="1000">
              <a:solidFill>
                <a:schemeClr val="lt1"/>
              </a:solidFill>
              <a:latin typeface="Barlow"/>
              <a:ea typeface="Barlow"/>
              <a:cs typeface="Barlow"/>
              <a:sym typeface="Barlow"/>
            </a:endParaRPr>
          </a:p>
          <a:p>
            <a:pPr indent="0" lvl="0" marL="0" rtl="0" algn="ctr">
              <a:spcBef>
                <a:spcPts val="0"/>
              </a:spcBef>
              <a:spcAft>
                <a:spcPts val="0"/>
              </a:spcAft>
              <a:buNone/>
            </a:pPr>
            <a:r>
              <a:rPr lang="en-US" sz="1000">
                <a:solidFill>
                  <a:schemeClr val="lt1"/>
                </a:solidFill>
                <a:latin typeface="Barlow"/>
                <a:ea typeface="Barlow"/>
                <a:cs typeface="Barlow"/>
                <a:sym typeface="Barlow"/>
              </a:rPr>
              <a:t>Source: doi: 10.3389/fphys.2018.00648</a:t>
            </a:r>
            <a:endParaRPr sz="1000">
              <a:solidFill>
                <a:schemeClr val="lt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7" name="Shape 217"/>
        <p:cNvGrpSpPr/>
        <p:nvPr/>
      </p:nvGrpSpPr>
      <p:grpSpPr>
        <a:xfrm>
          <a:off x="0" y="0"/>
          <a:ext cx="0" cy="0"/>
          <a:chOff x="0" y="0"/>
          <a:chExt cx="0" cy="0"/>
        </a:xfrm>
      </p:grpSpPr>
      <p:sp>
        <p:nvSpPr>
          <p:cNvPr id="218" name="Google Shape;218;p4"/>
          <p:cNvSpPr/>
          <p:nvPr>
            <p:ph idx="1" type="body"/>
          </p:nvPr>
        </p:nvSpPr>
        <p:spPr>
          <a:xfrm>
            <a:off x="6299125" y="1287675"/>
            <a:ext cx="5473800" cy="5163300"/>
          </a:xfrm>
          <a:prstGeom prst="roundRect">
            <a:avLst>
              <a:gd fmla="val 5234" name="adj"/>
            </a:avLst>
          </a:prstGeom>
          <a:solidFill>
            <a:schemeClr val="lt1"/>
          </a:solidFill>
          <a:ln cap="flat" cmpd="sng" w="12700">
            <a:solidFill>
              <a:schemeClr val="dk2"/>
            </a:solidFill>
            <a:prstDash val="solid"/>
            <a:round/>
            <a:headEnd len="sm" w="sm" type="none"/>
            <a:tailEnd len="sm" w="sm" type="none"/>
          </a:ln>
        </p:spPr>
        <p:txBody>
          <a:bodyPr anchorCtr="0" anchor="t" bIns="144000" lIns="144000" spcFirstLastPara="1" rIns="144000" wrap="square" tIns="396000">
            <a:normAutofit/>
          </a:bodyPr>
          <a:lstStyle/>
          <a:p>
            <a:pPr indent="0" lvl="0" marL="457200" rtl="0" algn="l">
              <a:lnSpc>
                <a:spcPct val="90000"/>
              </a:lnSpc>
              <a:spcBef>
                <a:spcPts val="0"/>
              </a:spcBef>
              <a:spcAft>
                <a:spcPts val="0"/>
              </a:spcAft>
              <a:buNone/>
            </a:pPr>
            <a:r>
              <a:t/>
            </a:r>
            <a:endParaRPr sz="1700"/>
          </a:p>
          <a:p>
            <a:pPr indent="-325120" lvl="0" marL="457200" rtl="0" algn="l">
              <a:lnSpc>
                <a:spcPct val="90000"/>
              </a:lnSpc>
              <a:spcBef>
                <a:spcPts val="0"/>
              </a:spcBef>
              <a:spcAft>
                <a:spcPts val="0"/>
              </a:spcAft>
              <a:buSzPts val="1520"/>
              <a:buChar char="●"/>
            </a:pPr>
            <a:r>
              <a:rPr lang="en-US" sz="1700"/>
              <a:t>ADI mentor : Akshaykumar </a:t>
            </a:r>
            <a:r>
              <a:rPr lang="en-US" sz="1700"/>
              <a:t>Hari Bhatt</a:t>
            </a:r>
            <a:endParaRPr b="1" sz="1700"/>
          </a:p>
          <a:p>
            <a:pPr indent="-325120" lvl="0" marL="457200" rtl="0" algn="l">
              <a:lnSpc>
                <a:spcPct val="90000"/>
              </a:lnSpc>
              <a:spcBef>
                <a:spcPts val="0"/>
              </a:spcBef>
              <a:spcAft>
                <a:spcPts val="0"/>
              </a:spcAft>
              <a:buSzPts val="1520"/>
              <a:buChar char="●"/>
            </a:pPr>
            <a:r>
              <a:rPr lang="en-US" sz="1700"/>
              <a:t>Faculty Mentor: Dr. Subha D.P</a:t>
            </a:r>
            <a:endParaRPr sz="1700"/>
          </a:p>
          <a:p>
            <a:pPr indent="-325120" lvl="0" marL="457200" rtl="0" algn="l">
              <a:lnSpc>
                <a:spcPct val="90000"/>
              </a:lnSpc>
              <a:spcBef>
                <a:spcPts val="0"/>
              </a:spcBef>
              <a:spcAft>
                <a:spcPts val="0"/>
              </a:spcAft>
              <a:buSzPts val="1520"/>
              <a:buChar char="●"/>
            </a:pPr>
            <a:r>
              <a:rPr lang="en-US" sz="1700"/>
              <a:t>Students:</a:t>
            </a:r>
            <a:endParaRPr sz="1700"/>
          </a:p>
          <a:p>
            <a:pPr indent="0" lvl="0" marL="457200" rtl="0" algn="l">
              <a:lnSpc>
                <a:spcPct val="90000"/>
              </a:lnSpc>
              <a:spcBef>
                <a:spcPts val="0"/>
              </a:spcBef>
              <a:spcAft>
                <a:spcPts val="0"/>
              </a:spcAft>
              <a:buNone/>
            </a:pPr>
            <a:r>
              <a:rPr lang="en-US" sz="1700"/>
              <a:t>1. Unnati : Final Year EEE student</a:t>
            </a:r>
            <a:endParaRPr sz="1700"/>
          </a:p>
          <a:p>
            <a:pPr indent="0" lvl="0" marL="457200" rtl="0" algn="l">
              <a:lnSpc>
                <a:spcPct val="90000"/>
              </a:lnSpc>
              <a:spcBef>
                <a:spcPts val="0"/>
              </a:spcBef>
              <a:spcAft>
                <a:spcPts val="0"/>
              </a:spcAft>
              <a:buNone/>
            </a:pPr>
            <a:r>
              <a:rPr lang="en-US" sz="1700"/>
              <a:t>2. Piyush Soni: Final Year ECE student</a:t>
            </a:r>
            <a:endParaRPr sz="1700"/>
          </a:p>
          <a:p>
            <a:pPr indent="0" lvl="0" marL="457200" rtl="0" algn="l">
              <a:lnSpc>
                <a:spcPct val="90000"/>
              </a:lnSpc>
              <a:spcBef>
                <a:spcPts val="0"/>
              </a:spcBef>
              <a:spcAft>
                <a:spcPts val="0"/>
              </a:spcAft>
              <a:buNone/>
            </a:pPr>
            <a:r>
              <a:rPr lang="en-US" sz="1700"/>
              <a:t>3. Pramod Kumar : Final year EEE student</a:t>
            </a:r>
            <a:endParaRPr sz="1700"/>
          </a:p>
          <a:p>
            <a:pPr indent="0" lvl="0" marL="0" rtl="0" algn="l">
              <a:lnSpc>
                <a:spcPct val="90000"/>
              </a:lnSpc>
              <a:spcBef>
                <a:spcPts val="0"/>
              </a:spcBef>
              <a:spcAft>
                <a:spcPts val="0"/>
              </a:spcAft>
              <a:buNone/>
            </a:pPr>
            <a:r>
              <a:t/>
            </a:r>
            <a:endParaRPr i="1" sz="1700"/>
          </a:p>
          <a:p>
            <a:pPr indent="0" lvl="0" marL="0" rtl="0" algn="l">
              <a:lnSpc>
                <a:spcPct val="90000"/>
              </a:lnSpc>
              <a:spcBef>
                <a:spcPts val="0"/>
              </a:spcBef>
              <a:spcAft>
                <a:spcPts val="0"/>
              </a:spcAft>
              <a:buNone/>
            </a:pPr>
            <a:r>
              <a:rPr i="1" lang="en-US" sz="1700"/>
              <a:t>This project was a rewarding journey that combined signal processing, machine learning, and hardware design for a non-invasive fetal monitoring solution. Overcoming challenges like complex datasets and ethical constraints enhanced our technical skills and highlighted the impact of technology in advancing healthcare solutions.</a:t>
            </a:r>
            <a:endParaRPr i="1" sz="1700"/>
          </a:p>
          <a:p>
            <a:pPr indent="-325120" lvl="0" marL="457200" rtl="0" algn="l">
              <a:lnSpc>
                <a:spcPct val="90000"/>
              </a:lnSpc>
              <a:spcBef>
                <a:spcPts val="966"/>
              </a:spcBef>
              <a:spcAft>
                <a:spcPts val="0"/>
              </a:spcAft>
              <a:buSzPts val="1520"/>
              <a:buChar char="●"/>
            </a:pPr>
            <a:r>
              <a:rPr lang="en-US" sz="1700"/>
              <a:t>Duration of the project: 4 months</a:t>
            </a:r>
            <a:endParaRPr sz="1700"/>
          </a:p>
          <a:p>
            <a:pPr indent="-325120" lvl="0" marL="457200" rtl="0" algn="l">
              <a:lnSpc>
                <a:spcPct val="90000"/>
              </a:lnSpc>
              <a:spcBef>
                <a:spcPts val="0"/>
              </a:spcBef>
              <a:spcAft>
                <a:spcPts val="0"/>
              </a:spcAft>
              <a:buSzPts val="1520"/>
              <a:buChar char="●"/>
            </a:pPr>
            <a:r>
              <a:rPr lang="en-US" sz="1700"/>
              <a:t>Efforts spent on the project : 10 hrs/ week</a:t>
            </a:r>
            <a:endParaRPr sz="1700"/>
          </a:p>
        </p:txBody>
      </p:sp>
      <p:sp>
        <p:nvSpPr>
          <p:cNvPr id="219" name="Google Shape;219;p4"/>
          <p:cNvSpPr/>
          <p:nvPr>
            <p:ph idx="2" type="body"/>
          </p:nvPr>
        </p:nvSpPr>
        <p:spPr>
          <a:xfrm>
            <a:off x="428400" y="1287650"/>
            <a:ext cx="5473800" cy="5163300"/>
          </a:xfrm>
          <a:prstGeom prst="roundRect">
            <a:avLst>
              <a:gd fmla="val 5234" name="adj"/>
            </a:avLst>
          </a:prstGeom>
          <a:solidFill>
            <a:schemeClr val="lt1"/>
          </a:solidFill>
          <a:ln cap="flat" cmpd="sng" w="12700">
            <a:solidFill>
              <a:schemeClr val="dk2"/>
            </a:solidFill>
            <a:prstDash val="solid"/>
            <a:round/>
            <a:headEnd len="sm" w="sm" type="none"/>
            <a:tailEnd len="sm" w="sm" type="none"/>
          </a:ln>
        </p:spPr>
        <p:txBody>
          <a:bodyPr anchorCtr="0" anchor="t" bIns="144000" lIns="144000" spcFirstLastPara="1" rIns="144000" wrap="square" tIns="396000">
            <a:normAutofit/>
          </a:bodyPr>
          <a:lstStyle/>
          <a:p>
            <a:pPr indent="0" lvl="0" marL="0" rtl="0" algn="l">
              <a:lnSpc>
                <a:spcPct val="80000"/>
              </a:lnSpc>
              <a:spcBef>
                <a:spcPts val="0"/>
              </a:spcBef>
              <a:spcAft>
                <a:spcPts val="0"/>
              </a:spcAft>
              <a:buNone/>
            </a:pPr>
            <a:r>
              <a:t/>
            </a:r>
            <a:endParaRPr sz="1050"/>
          </a:p>
          <a:p>
            <a:pPr indent="-295275" lvl="0" marL="457200" rtl="0" algn="l">
              <a:lnSpc>
                <a:spcPct val="80000"/>
              </a:lnSpc>
              <a:spcBef>
                <a:spcPts val="0"/>
              </a:spcBef>
              <a:spcAft>
                <a:spcPts val="0"/>
              </a:spcAft>
              <a:buSzPts val="1050"/>
              <a:buChar char="●"/>
            </a:pPr>
            <a:r>
              <a:rPr lang="en-US" sz="1050"/>
              <a:t>Challenges in Fetal Monitoring: Existing methods, like CTG and fetal scalp electrodes, are invasive, uncomfortable, and error-prone. They lack genuine beat-to-beat heart rate (HR) measurements and can misinterpret data due to poor signal quality.</a:t>
            </a:r>
            <a:endParaRPr sz="1050"/>
          </a:p>
          <a:p>
            <a:pPr indent="-295275" lvl="0" marL="457200" rtl="0" algn="l">
              <a:lnSpc>
                <a:spcPct val="80000"/>
              </a:lnSpc>
              <a:spcBef>
                <a:spcPts val="0"/>
              </a:spcBef>
              <a:spcAft>
                <a:spcPts val="0"/>
              </a:spcAft>
              <a:buSzPts val="1050"/>
              <a:buChar char="●"/>
            </a:pPr>
            <a:r>
              <a:rPr lang="en-US" sz="1050"/>
              <a:t>Clinical Need: There is a critical need for non-invasive, reliable methods to detect fetal anomalies and preterm birth risks early, preventing neonatal morbidity and mortality.</a:t>
            </a:r>
            <a:endParaRPr sz="1050"/>
          </a:p>
          <a:p>
            <a:pPr indent="0" lvl="0" marL="457200" rtl="0" algn="l">
              <a:lnSpc>
                <a:spcPct val="80000"/>
              </a:lnSpc>
              <a:spcBef>
                <a:spcPts val="0"/>
              </a:spcBef>
              <a:spcAft>
                <a:spcPts val="0"/>
              </a:spcAft>
              <a:buNone/>
            </a:pPr>
            <a:r>
              <a:t/>
            </a:r>
            <a:endParaRPr sz="1050"/>
          </a:p>
          <a:p>
            <a:pPr indent="0" lvl="0" marL="0" rtl="0" algn="l">
              <a:lnSpc>
                <a:spcPct val="80000"/>
              </a:lnSpc>
              <a:spcBef>
                <a:spcPts val="0"/>
              </a:spcBef>
              <a:spcAft>
                <a:spcPts val="0"/>
              </a:spcAft>
              <a:buNone/>
            </a:pPr>
            <a:r>
              <a:rPr b="1" lang="en-US" sz="1050"/>
              <a:t>Literature Review</a:t>
            </a:r>
            <a:endParaRPr b="1" sz="1050"/>
          </a:p>
          <a:p>
            <a:pPr indent="-295275" lvl="0" marL="457200" rtl="0" algn="l">
              <a:lnSpc>
                <a:spcPct val="80000"/>
              </a:lnSpc>
              <a:spcBef>
                <a:spcPts val="0"/>
              </a:spcBef>
              <a:spcAft>
                <a:spcPts val="0"/>
              </a:spcAft>
              <a:buSzPts val="1050"/>
              <a:buChar char="●"/>
            </a:pPr>
            <a:r>
              <a:rPr b="1" lang="en-US" sz="1050"/>
              <a:t>Signal Acquisition Techniques:</a:t>
            </a:r>
            <a:endParaRPr b="1" sz="1050"/>
          </a:p>
          <a:p>
            <a:pPr indent="0" lvl="0" marL="457200" rtl="0" algn="l">
              <a:lnSpc>
                <a:spcPct val="80000"/>
              </a:lnSpc>
              <a:spcBef>
                <a:spcPts val="0"/>
              </a:spcBef>
              <a:spcAft>
                <a:spcPts val="0"/>
              </a:spcAft>
              <a:buNone/>
            </a:pPr>
            <a:r>
              <a:rPr lang="en-US" sz="1050"/>
              <a:t>Method: Abdominal ECG acquisition using 12 electrodes placed on the maternal abdomen. Data were preprocessed with high-pass (1 Hz) and low-pass (150 Hz) filters.</a:t>
            </a:r>
            <a:endParaRPr sz="1050"/>
          </a:p>
          <a:p>
            <a:pPr indent="0" lvl="0" marL="457200" rtl="0" algn="l">
              <a:lnSpc>
                <a:spcPct val="80000"/>
              </a:lnSpc>
              <a:spcBef>
                <a:spcPts val="0"/>
              </a:spcBef>
              <a:spcAft>
                <a:spcPts val="0"/>
              </a:spcAft>
              <a:buNone/>
            </a:pPr>
            <a:r>
              <a:rPr lang="en-US" sz="1050"/>
              <a:t>Results: Achieved true beat-to-beat HR and HR variability (HRV), along with uterine electrical activity. Signal success rate was 80%.</a:t>
            </a:r>
            <a:endParaRPr sz="1050"/>
          </a:p>
          <a:p>
            <a:pPr indent="0" lvl="0" marL="457200" rtl="0" algn="l">
              <a:lnSpc>
                <a:spcPct val="80000"/>
              </a:lnSpc>
              <a:spcBef>
                <a:spcPts val="0"/>
              </a:spcBef>
              <a:spcAft>
                <a:spcPts val="0"/>
              </a:spcAft>
              <a:buNone/>
            </a:pPr>
            <a:r>
              <a:rPr lang="en-US" sz="1050"/>
              <a:t>Challenges: Excessive abdominal muscular activity and electrical interference impacted signal quality​</a:t>
            </a:r>
            <a:endParaRPr sz="1050"/>
          </a:p>
          <a:p>
            <a:pPr indent="-295275" lvl="0" marL="457200" rtl="0" algn="l">
              <a:lnSpc>
                <a:spcPct val="80000"/>
              </a:lnSpc>
              <a:spcBef>
                <a:spcPts val="0"/>
              </a:spcBef>
              <a:spcAft>
                <a:spcPts val="0"/>
              </a:spcAft>
              <a:buSzPts val="1050"/>
              <a:buChar char="●"/>
            </a:pPr>
            <a:r>
              <a:rPr b="1" lang="en-US" sz="1050"/>
              <a:t>EHG-Based Monitoring </a:t>
            </a:r>
            <a:endParaRPr b="1" sz="1050"/>
          </a:p>
          <a:p>
            <a:pPr indent="0" lvl="0" marL="457200" rtl="0" algn="l">
              <a:lnSpc>
                <a:spcPct val="80000"/>
              </a:lnSpc>
              <a:spcBef>
                <a:spcPts val="0"/>
              </a:spcBef>
              <a:spcAft>
                <a:spcPts val="0"/>
              </a:spcAft>
              <a:buNone/>
            </a:pPr>
            <a:r>
              <a:rPr lang="en-US" sz="1050"/>
              <a:t>Method: Utilized EHG signals for non-invasive monitoring of uterine contractions.</a:t>
            </a:r>
            <a:endParaRPr sz="1050"/>
          </a:p>
          <a:p>
            <a:pPr indent="0" lvl="0" marL="457200" rtl="0" algn="l">
              <a:lnSpc>
                <a:spcPct val="80000"/>
              </a:lnSpc>
              <a:spcBef>
                <a:spcPts val="0"/>
              </a:spcBef>
              <a:spcAft>
                <a:spcPts val="0"/>
              </a:spcAft>
              <a:buNone/>
            </a:pPr>
            <a:r>
              <a:rPr lang="en-US" sz="1050"/>
              <a:t>Results: Showed that preprocessing EHG signals with bandpass filters (0.05–4 Hz) improves contraction detection.</a:t>
            </a:r>
            <a:endParaRPr sz="1050"/>
          </a:p>
          <a:p>
            <a:pPr indent="0" lvl="0" marL="457200" rtl="0" algn="l">
              <a:lnSpc>
                <a:spcPct val="80000"/>
              </a:lnSpc>
              <a:spcBef>
                <a:spcPts val="0"/>
              </a:spcBef>
              <a:spcAft>
                <a:spcPts val="0"/>
              </a:spcAft>
              <a:buNone/>
            </a:pPr>
            <a:r>
              <a:rPr lang="en-US" sz="1050"/>
              <a:t>Challenges: Signal noise and variations in electrode placement.</a:t>
            </a:r>
            <a:endParaRPr sz="1050"/>
          </a:p>
          <a:p>
            <a:pPr indent="-295275" lvl="0" marL="457200" rtl="0" algn="l">
              <a:lnSpc>
                <a:spcPct val="80000"/>
              </a:lnSpc>
              <a:spcBef>
                <a:spcPts val="0"/>
              </a:spcBef>
              <a:spcAft>
                <a:spcPts val="0"/>
              </a:spcAft>
              <a:buSzPts val="1050"/>
              <a:buChar char="●"/>
            </a:pPr>
            <a:r>
              <a:rPr b="1" lang="en-US" sz="1050"/>
              <a:t>Fetal ECG Extraction </a:t>
            </a:r>
            <a:r>
              <a:rPr b="1" lang="en-US" sz="1050"/>
              <a:t>: Signal Processing Techniques:</a:t>
            </a:r>
            <a:endParaRPr b="1" sz="1050"/>
          </a:p>
          <a:p>
            <a:pPr indent="0" lvl="0" marL="457200" rtl="0" algn="l">
              <a:lnSpc>
                <a:spcPct val="80000"/>
              </a:lnSpc>
              <a:spcBef>
                <a:spcPts val="0"/>
              </a:spcBef>
              <a:spcAft>
                <a:spcPts val="0"/>
              </a:spcAft>
              <a:buNone/>
            </a:pPr>
            <a:r>
              <a:rPr lang="en-US" sz="1050"/>
              <a:t>FastICA: For separating fetal ECG from maternal ECG and noise.</a:t>
            </a:r>
            <a:endParaRPr sz="1050"/>
          </a:p>
          <a:p>
            <a:pPr indent="0" lvl="0" marL="457200" rtl="0" algn="l">
              <a:lnSpc>
                <a:spcPct val="80000"/>
              </a:lnSpc>
              <a:spcBef>
                <a:spcPts val="0"/>
              </a:spcBef>
              <a:spcAft>
                <a:spcPts val="0"/>
              </a:spcAft>
              <a:buNone/>
            </a:pPr>
            <a:r>
              <a:rPr lang="en-US" sz="1050"/>
              <a:t>WCA: Traditional correlation-based maternal R-peak detection., SVM</a:t>
            </a:r>
            <a:endParaRPr sz="1050"/>
          </a:p>
          <a:p>
            <a:pPr indent="0" lvl="0" marL="457200" rtl="0" algn="l">
              <a:lnSpc>
                <a:spcPct val="80000"/>
              </a:lnSpc>
              <a:spcBef>
                <a:spcPts val="0"/>
              </a:spcBef>
              <a:spcAft>
                <a:spcPts val="0"/>
              </a:spcAft>
              <a:buNone/>
            </a:pPr>
            <a:r>
              <a:rPr lang="en-US" sz="1050"/>
              <a:t>SPWVD: Time-frequency domain analysis for precise feature extraction.</a:t>
            </a:r>
            <a:endParaRPr sz="1050"/>
          </a:p>
          <a:p>
            <a:pPr indent="0" lvl="0" marL="457200" rtl="0" algn="l">
              <a:lnSpc>
                <a:spcPct val="80000"/>
              </a:lnSpc>
              <a:spcBef>
                <a:spcPts val="0"/>
              </a:spcBef>
              <a:spcAft>
                <a:spcPts val="0"/>
              </a:spcAft>
              <a:buNone/>
            </a:pPr>
            <a:r>
              <a:rPr lang="en-US" sz="1050"/>
              <a:t>Key Metrics: Enhanced SNR, reduced RMSE, and high correlation coefficient </a:t>
            </a:r>
            <a:endParaRPr sz="1050"/>
          </a:p>
          <a:p>
            <a:pPr indent="0" lvl="0" marL="457200" rtl="0" algn="l">
              <a:lnSpc>
                <a:spcPct val="80000"/>
              </a:lnSpc>
              <a:spcBef>
                <a:spcPts val="0"/>
              </a:spcBef>
              <a:spcAft>
                <a:spcPts val="0"/>
              </a:spcAft>
              <a:buNone/>
            </a:pPr>
            <a:r>
              <a:rPr lang="en-US" sz="1050"/>
              <a:t>values with SPWVD being the </a:t>
            </a:r>
            <a:r>
              <a:rPr b="1" lang="en-US" sz="1050"/>
              <a:t>most accurate​</a:t>
            </a:r>
            <a:endParaRPr b="1" sz="1050"/>
          </a:p>
          <a:p>
            <a:pPr indent="-295275" lvl="0" marL="457200" rtl="0" algn="l">
              <a:lnSpc>
                <a:spcPct val="80000"/>
              </a:lnSpc>
              <a:spcBef>
                <a:spcPts val="0"/>
              </a:spcBef>
              <a:spcAft>
                <a:spcPts val="0"/>
              </a:spcAft>
              <a:buSzPts val="1050"/>
              <a:buChar char="●"/>
            </a:pPr>
            <a:r>
              <a:rPr b="1" lang="en-US" sz="1050"/>
              <a:t>EHG Signal Analysis : </a:t>
            </a:r>
            <a:r>
              <a:rPr b="1" lang="en-US" sz="1050"/>
              <a:t>Signal Processing Techniques:</a:t>
            </a:r>
            <a:endParaRPr b="1" sz="1050"/>
          </a:p>
          <a:p>
            <a:pPr indent="0" lvl="0" marL="457200" rtl="0" algn="l">
              <a:lnSpc>
                <a:spcPct val="80000"/>
              </a:lnSpc>
              <a:spcBef>
                <a:spcPts val="0"/>
              </a:spcBef>
              <a:spcAft>
                <a:spcPts val="0"/>
              </a:spcAft>
              <a:buNone/>
            </a:pPr>
            <a:r>
              <a:rPr lang="en-US" sz="1050"/>
              <a:t>Short-Time Fourier Transform (STFT): For extracting temporal features from EHG.</a:t>
            </a:r>
            <a:endParaRPr sz="1050"/>
          </a:p>
          <a:p>
            <a:pPr indent="0" lvl="0" marL="457200" rtl="0" algn="l">
              <a:lnSpc>
                <a:spcPct val="80000"/>
              </a:lnSpc>
              <a:spcBef>
                <a:spcPts val="0"/>
              </a:spcBef>
              <a:spcAft>
                <a:spcPts val="0"/>
              </a:spcAft>
              <a:buNone/>
            </a:pPr>
            <a:r>
              <a:rPr lang="en-US" sz="1050"/>
              <a:t>BiLSTM Model: For predicting preterm birth risks.</a:t>
            </a:r>
            <a:endParaRPr sz="1050"/>
          </a:p>
          <a:p>
            <a:pPr indent="0" lvl="0" marL="457200" rtl="0" algn="l">
              <a:lnSpc>
                <a:spcPct val="80000"/>
              </a:lnSpc>
              <a:spcBef>
                <a:spcPts val="0"/>
              </a:spcBef>
              <a:spcAft>
                <a:spcPts val="0"/>
              </a:spcAft>
              <a:buNone/>
            </a:pPr>
            <a:r>
              <a:rPr lang="en-US" sz="1050"/>
              <a:t>Accuracy: BiLSTM outperformed traditional statistical models in predicting outcomes.</a:t>
            </a:r>
            <a:endParaRPr sz="1050"/>
          </a:p>
          <a:p>
            <a:pPr indent="0" lvl="0" marL="457200" rtl="0" algn="l">
              <a:lnSpc>
                <a:spcPct val="80000"/>
              </a:lnSpc>
              <a:spcBef>
                <a:spcPts val="0"/>
              </a:spcBef>
              <a:spcAft>
                <a:spcPts val="0"/>
              </a:spcAft>
              <a:buNone/>
            </a:pPr>
            <a:r>
              <a:t/>
            </a:r>
            <a:endParaRPr sz="1050"/>
          </a:p>
        </p:txBody>
      </p:sp>
      <p:sp>
        <p:nvSpPr>
          <p:cNvPr id="220" name="Google Shape;220;p4"/>
          <p:cNvSpPr/>
          <p:nvPr>
            <p:ph idx="3" type="body"/>
          </p:nvPr>
        </p:nvSpPr>
        <p:spPr>
          <a:xfrm>
            <a:off x="6839425" y="1424722"/>
            <a:ext cx="4320000" cy="360000"/>
          </a:xfrm>
          <a:prstGeom prst="roundRect">
            <a:avLst>
              <a:gd fmla="val 16667" name="adj"/>
            </a:avLst>
          </a:prstGeom>
          <a:solidFill>
            <a:schemeClr val="dk2"/>
          </a:solidFill>
          <a:ln>
            <a:noFill/>
          </a:ln>
        </p:spPr>
        <p:txBody>
          <a:bodyPr anchorCtr="0" anchor="ctr" bIns="0" lIns="0" spcFirstLastPara="1" rIns="0" wrap="square" tIns="0">
            <a:normAutofit/>
          </a:bodyPr>
          <a:lstStyle/>
          <a:p>
            <a:pPr indent="0" lvl="0" marL="9525" rtl="0" algn="ctr">
              <a:lnSpc>
                <a:spcPct val="110000"/>
              </a:lnSpc>
              <a:spcBef>
                <a:spcPts val="0"/>
              </a:spcBef>
              <a:spcAft>
                <a:spcPts val="0"/>
              </a:spcAft>
              <a:buSzPts val="1260"/>
              <a:buFont typeface="Barlow SemiBold"/>
              <a:buNone/>
            </a:pPr>
            <a:r>
              <a:rPr lang="en-US"/>
              <a:t>TEAM MEMBERS</a:t>
            </a:r>
            <a:endParaRPr/>
          </a:p>
        </p:txBody>
      </p:sp>
      <p:sp>
        <p:nvSpPr>
          <p:cNvPr id="221" name="Google Shape;221;p4"/>
          <p:cNvSpPr/>
          <p:nvPr>
            <p:ph idx="4" type="body"/>
          </p:nvPr>
        </p:nvSpPr>
        <p:spPr>
          <a:xfrm>
            <a:off x="1048225" y="1424722"/>
            <a:ext cx="4320000" cy="360000"/>
          </a:xfrm>
          <a:prstGeom prst="roundRect">
            <a:avLst>
              <a:gd fmla="val 16667" name="adj"/>
            </a:avLst>
          </a:prstGeom>
          <a:solidFill>
            <a:schemeClr val="dk2"/>
          </a:solidFill>
          <a:ln>
            <a:noFill/>
          </a:ln>
        </p:spPr>
        <p:txBody>
          <a:bodyPr anchorCtr="0" anchor="ctr" bIns="0" lIns="0" spcFirstLastPara="1" rIns="0" wrap="square" tIns="0">
            <a:normAutofit/>
          </a:bodyPr>
          <a:lstStyle/>
          <a:p>
            <a:pPr indent="0" lvl="0" marL="9525" rtl="0" algn="ctr">
              <a:lnSpc>
                <a:spcPct val="110000"/>
              </a:lnSpc>
              <a:spcBef>
                <a:spcPts val="0"/>
              </a:spcBef>
              <a:spcAft>
                <a:spcPts val="0"/>
              </a:spcAft>
              <a:buSzPts val="1260"/>
              <a:buFont typeface="Barlow SemiBold"/>
              <a:buNone/>
            </a:pPr>
            <a:r>
              <a:rPr lang="en-US"/>
              <a:t>SOLUTION SUMMARY</a:t>
            </a:r>
            <a:endParaRPr/>
          </a:p>
        </p:txBody>
      </p:sp>
      <p:sp>
        <p:nvSpPr>
          <p:cNvPr id="222" name="Google Shape;222;p4"/>
          <p:cNvSpPr txBox="1"/>
          <p:nvPr>
            <p:ph idx="12" type="sldNum"/>
          </p:nvPr>
        </p:nvSpPr>
        <p:spPr>
          <a:xfrm>
            <a:off x="417601" y="6582557"/>
            <a:ext cx="247878" cy="144000"/>
          </a:xfrm>
          <a:prstGeom prst="rect">
            <a:avLst/>
          </a:prstGeom>
          <a:noFill/>
          <a:ln>
            <a:noFill/>
          </a:ln>
        </p:spPr>
        <p:txBody>
          <a:bodyPr anchorCtr="0" anchor="ctr" bIns="91425" lIns="0" spcFirstLastPara="1" rIns="91425" wrap="square" tIns="91425">
            <a:normAutofit fontScale="25000" lnSpcReduction="20000"/>
          </a:bodyPr>
          <a:lstStyle/>
          <a:p>
            <a:pPr indent="0" lvl="0" marL="0" marR="0" rtl="0" algn="l">
              <a:lnSpc>
                <a:spcPct val="80000"/>
              </a:lnSpc>
              <a:spcBef>
                <a:spcPts val="0"/>
              </a:spcBef>
              <a:spcAft>
                <a:spcPts val="0"/>
              </a:spcAft>
              <a:buClr>
                <a:srgbClr val="000000"/>
              </a:buClr>
              <a:buSzPct val="100000"/>
              <a:buFont typeface="Barlow"/>
              <a:buNone/>
            </a:pPr>
            <a:fld id="{00000000-1234-1234-1234-123412341234}" type="slidenum">
              <a:rPr b="0" i="0" lang="en-US" sz="200" u="none" cap="none" strike="noStrike">
                <a:solidFill>
                  <a:srgbClr val="000000"/>
                </a:solidFill>
                <a:latin typeface="Barlow"/>
                <a:ea typeface="Barlow"/>
                <a:cs typeface="Barlow"/>
                <a:sym typeface="Barlow"/>
              </a:rPr>
              <a:t>‹#›</a:t>
            </a:fld>
            <a:endParaRPr b="0" i="0" sz="200" u="none" cap="none" strike="noStrike">
              <a:solidFill>
                <a:srgbClr val="000000"/>
              </a:solidFill>
              <a:latin typeface="Barlow"/>
              <a:ea typeface="Barlow"/>
              <a:cs typeface="Barlow"/>
              <a:sym typeface="Barlow"/>
            </a:endParaRPr>
          </a:p>
        </p:txBody>
      </p:sp>
      <p:sp>
        <p:nvSpPr>
          <p:cNvPr id="223" name="Google Shape;223;p4"/>
          <p:cNvSpPr txBox="1"/>
          <p:nvPr/>
        </p:nvSpPr>
        <p:spPr>
          <a:xfrm>
            <a:off x="2" y="0"/>
            <a:ext cx="12191999" cy="1028700"/>
          </a:xfrm>
          <a:prstGeom prst="rect">
            <a:avLst/>
          </a:prstGeom>
          <a:noFill/>
          <a:ln>
            <a:noFill/>
          </a:ln>
        </p:spPr>
        <p:txBody>
          <a:bodyPr anchorCtr="0" anchor="t" bIns="0" lIns="0" spcFirstLastPara="1" rIns="0" wrap="square" tIns="36575">
            <a:noAutofit/>
          </a:bodyPr>
          <a:lstStyle/>
          <a:p>
            <a:pPr indent="0" lvl="0" marL="0" marR="0" rtl="0" algn="l">
              <a:lnSpc>
                <a:spcPct val="85000"/>
              </a:lnSpc>
              <a:spcBef>
                <a:spcPts val="0"/>
              </a:spcBef>
              <a:spcAft>
                <a:spcPts val="0"/>
              </a:spcAft>
              <a:buClr>
                <a:srgbClr val="0067B9"/>
              </a:buClr>
              <a:buSzPts val="3200"/>
              <a:buFont typeface="Barlow Medium"/>
              <a:buNone/>
            </a:pPr>
            <a:r>
              <a:rPr b="1" i="0" lang="en-US" sz="3200" u="none" cap="none" strike="noStrike">
                <a:solidFill>
                  <a:srgbClr val="0067B9"/>
                </a:solidFill>
                <a:latin typeface="Barlow"/>
                <a:ea typeface="Barlow"/>
                <a:cs typeface="Barlow"/>
                <a:sym typeface="Barlow"/>
              </a:rPr>
              <a:t>Anveshan 2024 Fellowship Executive Summary </a:t>
            </a:r>
            <a:br>
              <a:rPr b="1" i="0" lang="en-US" sz="3200" u="none" cap="none" strike="noStrike">
                <a:solidFill>
                  <a:srgbClr val="0067B9"/>
                </a:solidFill>
                <a:latin typeface="Barlow"/>
                <a:ea typeface="Barlow"/>
                <a:cs typeface="Barlow"/>
                <a:sym typeface="Barlow"/>
              </a:rPr>
            </a:br>
            <a:r>
              <a:rPr b="1" lang="en-US" sz="3200">
                <a:solidFill>
                  <a:srgbClr val="0067B9"/>
                </a:solidFill>
                <a:latin typeface="Barlow"/>
                <a:ea typeface="Barlow"/>
                <a:cs typeface="Barlow"/>
                <a:sym typeface="Barlow"/>
              </a:rPr>
              <a:t>Team PUP</a:t>
            </a:r>
            <a:r>
              <a:rPr b="1" i="0" lang="en-US" sz="3200" u="none" cap="none" strike="noStrike">
                <a:solidFill>
                  <a:srgbClr val="0067B9"/>
                </a:solidFill>
                <a:latin typeface="Barlow"/>
                <a:ea typeface="Barlow"/>
                <a:cs typeface="Barlow"/>
                <a:sym typeface="Barlow"/>
              </a:rPr>
              <a:t>, </a:t>
            </a:r>
            <a:r>
              <a:rPr b="1" lang="en-US" sz="3200">
                <a:solidFill>
                  <a:srgbClr val="0067B9"/>
                </a:solidFill>
                <a:latin typeface="Barlow"/>
                <a:ea typeface="Barlow"/>
                <a:cs typeface="Barlow"/>
                <a:sym typeface="Barlow"/>
              </a:rPr>
              <a:t>National Institute of Technology Calicut</a:t>
            </a:r>
            <a:endParaRPr b="1"/>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
          <p:cNvSpPr txBox="1"/>
          <p:nvPr>
            <p:ph type="title"/>
          </p:nvPr>
        </p:nvSpPr>
        <p:spPr>
          <a:xfrm>
            <a:off x="193675" y="190500"/>
            <a:ext cx="12192000" cy="471000"/>
          </a:xfrm>
          <a:prstGeom prst="rect">
            <a:avLst/>
          </a:prstGeom>
          <a:noFill/>
          <a:ln>
            <a:noFill/>
          </a:ln>
        </p:spPr>
        <p:txBody>
          <a:bodyPr anchorCtr="0" anchor="t" bIns="0" lIns="0" spcFirstLastPara="1" rIns="0" wrap="square" tIns="36575">
            <a:noAutofit/>
          </a:bodyPr>
          <a:lstStyle/>
          <a:p>
            <a:pPr indent="0" lvl="0" marL="0" rtl="0" algn="l">
              <a:lnSpc>
                <a:spcPct val="85000"/>
              </a:lnSpc>
              <a:spcBef>
                <a:spcPts val="0"/>
              </a:spcBef>
              <a:spcAft>
                <a:spcPts val="0"/>
              </a:spcAft>
              <a:buClr>
                <a:schemeClr val="dk2"/>
              </a:buClr>
              <a:buSzPts val="3200"/>
              <a:buFont typeface="Barlow Medium"/>
              <a:buNone/>
            </a:pPr>
            <a:r>
              <a:rPr b="1" lang="en-US">
                <a:latin typeface="Barlow"/>
                <a:ea typeface="Barlow"/>
                <a:cs typeface="Barlow"/>
                <a:sym typeface="Barlow"/>
              </a:rPr>
              <a:t>Solution Description : ECG </a:t>
            </a:r>
            <a:endParaRPr b="1">
              <a:latin typeface="Barlow"/>
              <a:ea typeface="Barlow"/>
              <a:cs typeface="Barlow"/>
              <a:sym typeface="Barlow"/>
            </a:endParaRPr>
          </a:p>
        </p:txBody>
      </p:sp>
      <p:sp>
        <p:nvSpPr>
          <p:cNvPr id="229" name="Google Shape;229;p5"/>
          <p:cNvSpPr txBox="1"/>
          <p:nvPr>
            <p:ph idx="1" type="body"/>
          </p:nvPr>
        </p:nvSpPr>
        <p:spPr>
          <a:xfrm>
            <a:off x="355600" y="917163"/>
            <a:ext cx="11430000" cy="5064600"/>
          </a:xfrm>
          <a:prstGeom prst="rect">
            <a:avLst/>
          </a:prstGeom>
          <a:noFill/>
          <a:ln>
            <a:noFill/>
          </a:ln>
        </p:spPr>
        <p:txBody>
          <a:bodyPr anchorCtr="0" anchor="t" bIns="0" lIns="0" spcFirstLastPara="1" rIns="0" wrap="square" tIns="0">
            <a:normAutofit fontScale="85000" lnSpcReduction="20000"/>
          </a:bodyPr>
          <a:lstStyle/>
          <a:p>
            <a:pPr indent="0" lvl="0" marL="0" rtl="0" algn="l">
              <a:spcBef>
                <a:spcPts val="0"/>
              </a:spcBef>
              <a:spcAft>
                <a:spcPts val="0"/>
              </a:spcAft>
              <a:buClr>
                <a:schemeClr val="dk1"/>
              </a:buClr>
              <a:buSzPct val="54557"/>
              <a:buFont typeface="Arial"/>
              <a:buNone/>
            </a:pPr>
            <a:r>
              <a:rPr lang="en-US" sz="2016"/>
              <a:t>The system processes AECG signals through multiple stages:</a:t>
            </a:r>
            <a:endParaRPr sz="2016"/>
          </a:p>
          <a:p>
            <a:pPr indent="-327710" lvl="0" marL="457200" rtl="0" algn="l">
              <a:spcBef>
                <a:spcPts val="0"/>
              </a:spcBef>
              <a:spcAft>
                <a:spcPts val="0"/>
              </a:spcAft>
              <a:buSzPct val="91072"/>
              <a:buChar char="●"/>
            </a:pPr>
            <a:r>
              <a:rPr lang="en-US" sz="2016"/>
              <a:t>Acquisition of abdominal ECG signals.</a:t>
            </a:r>
            <a:endParaRPr sz="2016"/>
          </a:p>
          <a:p>
            <a:pPr indent="-327710" lvl="0" marL="457200" rtl="0" algn="l">
              <a:spcBef>
                <a:spcPts val="0"/>
              </a:spcBef>
              <a:spcAft>
                <a:spcPts val="0"/>
              </a:spcAft>
              <a:buSzPct val="91072"/>
              <a:buChar char="●"/>
            </a:pPr>
            <a:r>
              <a:rPr lang="en-US" sz="2016"/>
              <a:t>Pre-processing to remove noise and artifacts.</a:t>
            </a:r>
            <a:endParaRPr sz="2016"/>
          </a:p>
          <a:p>
            <a:pPr indent="-327710" lvl="0" marL="457200" rtl="0" algn="l">
              <a:spcBef>
                <a:spcPts val="0"/>
              </a:spcBef>
              <a:spcAft>
                <a:spcPts val="0"/>
              </a:spcAft>
              <a:buSzPct val="91072"/>
              <a:buChar char="●"/>
            </a:pPr>
            <a:r>
              <a:rPr lang="en-US" sz="2016"/>
              <a:t>FECG extraction using techniques like FastICA, WCA, and SPWVD.</a:t>
            </a:r>
            <a:endParaRPr sz="2016"/>
          </a:p>
          <a:p>
            <a:pPr indent="-327710" lvl="0" marL="457200" rtl="0" algn="l">
              <a:spcBef>
                <a:spcPts val="0"/>
              </a:spcBef>
              <a:spcAft>
                <a:spcPts val="0"/>
              </a:spcAft>
              <a:buSzPct val="91072"/>
              <a:buChar char="●"/>
            </a:pPr>
            <a:r>
              <a:rPr lang="en-US" sz="2016"/>
              <a:t>Post-processing to enhance signal quality.</a:t>
            </a:r>
            <a:endParaRPr sz="2016"/>
          </a:p>
          <a:p>
            <a:pPr indent="-327710" lvl="0" marL="457200" rtl="0" algn="l">
              <a:spcBef>
                <a:spcPts val="0"/>
              </a:spcBef>
              <a:spcAft>
                <a:spcPts val="0"/>
              </a:spcAft>
              <a:buSzPct val="91072"/>
              <a:buChar char="●"/>
            </a:pPr>
            <a:r>
              <a:rPr lang="en-US" sz="2016"/>
              <a:t>Feature extraction from FHR and FECG to identify abnormal patterns.</a:t>
            </a:r>
            <a:endParaRPr sz="2016"/>
          </a:p>
          <a:p>
            <a:pPr indent="-327710" lvl="0" marL="457200" rtl="0" algn="l">
              <a:spcBef>
                <a:spcPts val="0"/>
              </a:spcBef>
              <a:spcAft>
                <a:spcPts val="0"/>
              </a:spcAft>
              <a:buSzPct val="91072"/>
              <a:buChar char="●"/>
            </a:pPr>
            <a:r>
              <a:rPr lang="en-US" sz="2016"/>
              <a:t>Classification of normal vs. pathologic fetal conditions using an SVM classifier.</a:t>
            </a:r>
            <a:endParaRPr sz="2016"/>
          </a:p>
          <a:p>
            <a:pPr indent="0" lvl="0" marL="457200" rtl="0" algn="l">
              <a:spcBef>
                <a:spcPts val="0"/>
              </a:spcBef>
              <a:spcAft>
                <a:spcPts val="0"/>
              </a:spcAft>
              <a:buNone/>
            </a:pPr>
            <a:r>
              <a:t/>
            </a:r>
            <a:endParaRPr sz="2732"/>
          </a:p>
          <a:p>
            <a:pPr indent="0" lvl="0" marL="0" rtl="0" algn="l">
              <a:spcBef>
                <a:spcPts val="0"/>
              </a:spcBef>
              <a:spcAft>
                <a:spcPts val="0"/>
              </a:spcAft>
              <a:buNone/>
            </a:pPr>
            <a:r>
              <a:rPr b="1" lang="en-US" sz="2732"/>
              <a:t>Methodology</a:t>
            </a:r>
            <a:endParaRPr b="1" sz="2732"/>
          </a:p>
          <a:p>
            <a:pPr indent="0" lvl="0" marL="0" rtl="0" algn="l">
              <a:spcBef>
                <a:spcPts val="0"/>
              </a:spcBef>
              <a:spcAft>
                <a:spcPts val="0"/>
              </a:spcAft>
              <a:buNone/>
            </a:pPr>
            <a:r>
              <a:rPr b="1" lang="en-US" sz="2261"/>
              <a:t>Data Acquisition</a:t>
            </a:r>
            <a:endParaRPr b="1" sz="2261"/>
          </a:p>
          <a:p>
            <a:pPr indent="0" lvl="0" marL="0" rtl="0" algn="l">
              <a:spcBef>
                <a:spcPts val="0"/>
              </a:spcBef>
              <a:spcAft>
                <a:spcPts val="0"/>
              </a:spcAft>
              <a:buNone/>
            </a:pPr>
            <a:r>
              <a:rPr lang="en-US" sz="2261" u="sng"/>
              <a:t>Input Data</a:t>
            </a:r>
            <a:endParaRPr sz="2261" u="sng"/>
          </a:p>
          <a:p>
            <a:pPr indent="-340924" lvl="0" marL="457200" rtl="0" algn="l">
              <a:spcBef>
                <a:spcPts val="0"/>
              </a:spcBef>
              <a:spcAft>
                <a:spcPts val="0"/>
              </a:spcAft>
              <a:buSzPct val="92039"/>
              <a:buChar char="●"/>
            </a:pPr>
            <a:r>
              <a:rPr lang="en-US" sz="2261"/>
              <a:t>Source: Signals recorded as multichannel data in European Data Format (EDF) files.</a:t>
            </a:r>
            <a:endParaRPr sz="2261"/>
          </a:p>
          <a:p>
            <a:pPr indent="-340924" lvl="0" marL="457200" rtl="0" algn="l">
              <a:spcBef>
                <a:spcPts val="0"/>
              </a:spcBef>
              <a:spcAft>
                <a:spcPts val="0"/>
              </a:spcAft>
              <a:buSzPct val="92039"/>
              <a:buChar char="●"/>
            </a:pPr>
            <a:r>
              <a:rPr lang="en-US" sz="2261"/>
              <a:t>Signal Types: Maternal and fetal electrocardiograms (ECGs) mixed with background noise.</a:t>
            </a:r>
            <a:endParaRPr sz="2261"/>
          </a:p>
          <a:p>
            <a:pPr indent="-340924" lvl="0" marL="457200" rtl="0" algn="l">
              <a:spcBef>
                <a:spcPts val="0"/>
              </a:spcBef>
              <a:spcAft>
                <a:spcPts val="0"/>
              </a:spcAft>
              <a:buSzPct val="92039"/>
              <a:buChar char="●"/>
            </a:pPr>
            <a:r>
              <a:rPr lang="en-US" sz="2261"/>
              <a:t>Sampling Rate: 1000 Hz for high temporal resolution.</a:t>
            </a:r>
            <a:endParaRPr sz="2261"/>
          </a:p>
          <a:p>
            <a:pPr indent="0" lvl="0" marL="0" rtl="0" algn="l">
              <a:spcBef>
                <a:spcPts val="0"/>
              </a:spcBef>
              <a:spcAft>
                <a:spcPts val="0"/>
              </a:spcAft>
              <a:buNone/>
            </a:pPr>
            <a:r>
              <a:rPr lang="en-US" sz="2261" u="sng"/>
              <a:t>Tools and Libraries</a:t>
            </a:r>
            <a:endParaRPr sz="2261" u="sng"/>
          </a:p>
          <a:p>
            <a:pPr indent="-340924" lvl="0" marL="457200" rtl="0" algn="l">
              <a:spcBef>
                <a:spcPts val="0"/>
              </a:spcBef>
              <a:spcAft>
                <a:spcPts val="0"/>
              </a:spcAft>
              <a:buSzPct val="92039"/>
              <a:buChar char="●"/>
            </a:pPr>
            <a:r>
              <a:rPr lang="en-US" sz="2261"/>
              <a:t>PyEDFlib: Used for reading and parsing EDF files to extract abdominal ECG signals.</a:t>
            </a:r>
            <a:endParaRPr sz="2261"/>
          </a:p>
          <a:p>
            <a:pPr indent="-340924" lvl="0" marL="457200" rtl="0" algn="l">
              <a:spcBef>
                <a:spcPts val="0"/>
              </a:spcBef>
              <a:spcAft>
                <a:spcPts val="0"/>
              </a:spcAft>
              <a:buSzPct val="92039"/>
              <a:buChar char="●"/>
            </a:pPr>
            <a:r>
              <a:rPr lang="en-US" sz="2261"/>
              <a:t>NumPy &amp; SciPy: Employed for signal manipulation and preprocessing.</a:t>
            </a:r>
            <a:endParaRPr sz="2261"/>
          </a:p>
          <a:p>
            <a:pPr indent="0" lvl="0" marL="0" rtl="0" algn="l">
              <a:spcBef>
                <a:spcPts val="0"/>
              </a:spcBef>
              <a:spcAft>
                <a:spcPts val="0"/>
              </a:spcAft>
              <a:buNone/>
            </a:pPr>
            <a:r>
              <a:t/>
            </a:r>
            <a:endParaRPr/>
          </a:p>
          <a:p>
            <a:pPr indent="0" lvl="0" marL="0" rtl="0" algn="l">
              <a:lnSpc>
                <a:spcPct val="110000"/>
              </a:lnSpc>
              <a:spcBef>
                <a:spcPts val="0"/>
              </a:spcBef>
              <a:spcAft>
                <a:spcPts val="0"/>
              </a:spcAft>
              <a:buSzPct val="90000"/>
              <a:buFont typeface="Barlow"/>
              <a:buNone/>
            </a:pPr>
            <a:r>
              <a:t/>
            </a:r>
            <a:endParaRPr/>
          </a:p>
          <a:p>
            <a:pPr indent="0" lvl="0" marL="0" rtl="0" algn="l">
              <a:lnSpc>
                <a:spcPct val="110000"/>
              </a:lnSpc>
              <a:spcBef>
                <a:spcPts val="0"/>
              </a:spcBef>
              <a:spcAft>
                <a:spcPts val="0"/>
              </a:spcAft>
              <a:buSzPct val="90000"/>
              <a:buFont typeface="Barlow"/>
              <a:buNone/>
            </a:pPr>
            <a:r>
              <a:t/>
            </a:r>
            <a:endParaRPr/>
          </a:p>
        </p:txBody>
      </p:sp>
      <p:sp>
        <p:nvSpPr>
          <p:cNvPr id="230" name="Google Shape;230;p5"/>
          <p:cNvSpPr txBox="1"/>
          <p:nvPr>
            <p:ph idx="12" type="sldNum"/>
          </p:nvPr>
        </p:nvSpPr>
        <p:spPr>
          <a:xfrm>
            <a:off x="11317821" y="6334325"/>
            <a:ext cx="467780" cy="324780"/>
          </a:xfrm>
          <a:prstGeom prst="rect">
            <a:avLst/>
          </a:prstGeom>
          <a:noFill/>
          <a:ln>
            <a:noFill/>
          </a:ln>
        </p:spPr>
        <p:txBody>
          <a:bodyPr anchorCtr="0" anchor="b" bIns="0" lIns="0" spcFirstLastPara="1" rIns="0" wrap="square" tIns="0">
            <a:noAutofit/>
          </a:bodyPr>
          <a:lstStyle/>
          <a:p>
            <a:pPr indent="0" lvl="0" marL="0" marR="0" rtl="0" algn="l">
              <a:lnSpc>
                <a:spcPct val="80000"/>
              </a:lnSpc>
              <a:spcBef>
                <a:spcPts val="0"/>
              </a:spcBef>
              <a:spcAft>
                <a:spcPts val="0"/>
              </a:spcAft>
              <a:buClr>
                <a:srgbClr val="000000"/>
              </a:buClr>
              <a:buSzPts val="813"/>
              <a:buFont typeface="Barlow"/>
              <a:buNone/>
            </a:pPr>
            <a:fld id="{00000000-1234-1234-1234-123412341234}" type="slidenum">
              <a:rPr b="1" i="0" lang="en-US" sz="813" u="none" cap="none" strike="noStrike">
                <a:solidFill>
                  <a:srgbClr val="000000"/>
                </a:solidFill>
                <a:latin typeface="Barlow"/>
                <a:ea typeface="Barlow"/>
                <a:cs typeface="Barlow"/>
                <a:sym typeface="Barlow"/>
              </a:rPr>
              <a:t>‹#›</a:t>
            </a:fld>
            <a:endParaRPr b="1" i="0" sz="813" u="none" cap="none" strike="noStrike">
              <a:solidFill>
                <a:srgbClr val="000000"/>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2beeb96191_0_83"/>
          <p:cNvSpPr txBox="1"/>
          <p:nvPr>
            <p:ph idx="1" type="body"/>
          </p:nvPr>
        </p:nvSpPr>
        <p:spPr>
          <a:xfrm>
            <a:off x="417600" y="337350"/>
            <a:ext cx="5144400" cy="676800"/>
          </a:xfrm>
          <a:prstGeom prst="rect">
            <a:avLst/>
          </a:prstGeom>
        </p:spPr>
        <p:txBody>
          <a:bodyPr anchorCtr="0" anchor="t" bIns="0" lIns="0" spcFirstLastPara="1" rIns="0" wrap="square" tIns="0">
            <a:noAutofit/>
          </a:bodyPr>
          <a:lstStyle/>
          <a:p>
            <a:pPr indent="0" lvl="0" marL="0" rtl="0" algn="l">
              <a:lnSpc>
                <a:spcPct val="70000"/>
              </a:lnSpc>
              <a:spcBef>
                <a:spcPts val="0"/>
              </a:spcBef>
              <a:spcAft>
                <a:spcPts val="0"/>
              </a:spcAft>
              <a:buClr>
                <a:schemeClr val="dk1"/>
              </a:buClr>
              <a:buSzPts val="358"/>
              <a:buFont typeface="Arial"/>
              <a:buNone/>
            </a:pPr>
            <a:r>
              <a:rPr lang="en-US" sz="2825"/>
              <a:t>Block Diagram &amp; Workflow: ECG</a:t>
            </a:r>
            <a:endParaRPr sz="2825"/>
          </a:p>
          <a:p>
            <a:pPr indent="0" lvl="0" marL="0" rtl="0" algn="l">
              <a:lnSpc>
                <a:spcPct val="70000"/>
              </a:lnSpc>
              <a:spcBef>
                <a:spcPts val="600"/>
              </a:spcBef>
              <a:spcAft>
                <a:spcPts val="0"/>
              </a:spcAft>
              <a:buClr>
                <a:schemeClr val="dk1"/>
              </a:buClr>
              <a:buSzPts val="358"/>
              <a:buFont typeface="Arial"/>
              <a:buNone/>
            </a:pPr>
            <a:r>
              <a:t/>
            </a:r>
            <a:endParaRPr sz="2825"/>
          </a:p>
          <a:p>
            <a:pPr indent="0" lvl="0" marL="0" rtl="0" algn="l">
              <a:lnSpc>
                <a:spcPct val="70000"/>
              </a:lnSpc>
              <a:spcBef>
                <a:spcPts val="600"/>
              </a:spcBef>
              <a:spcAft>
                <a:spcPts val="600"/>
              </a:spcAft>
              <a:buSzPts val="358"/>
              <a:buNone/>
            </a:pPr>
            <a:r>
              <a:t/>
            </a:r>
            <a:endParaRPr sz="2825"/>
          </a:p>
        </p:txBody>
      </p:sp>
      <p:sp>
        <p:nvSpPr>
          <p:cNvPr id="237" name="Google Shape;237;g32beeb96191_0_83"/>
          <p:cNvSpPr txBox="1"/>
          <p:nvPr>
            <p:ph idx="12" type="sldNum"/>
          </p:nvPr>
        </p:nvSpPr>
        <p:spPr>
          <a:xfrm>
            <a:off x="417601" y="6582557"/>
            <a:ext cx="247800" cy="144000"/>
          </a:xfrm>
          <a:prstGeom prst="rect">
            <a:avLst/>
          </a:prstGeom>
        </p:spPr>
        <p:txBody>
          <a:bodyPr anchorCtr="0" anchor="ctr" bIns="91425" lIns="0"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sp>
        <p:nvSpPr>
          <p:cNvPr id="238" name="Google Shape;238;g32beeb96191_0_83"/>
          <p:cNvSpPr txBox="1"/>
          <p:nvPr>
            <p:ph idx="2" type="body"/>
          </p:nvPr>
        </p:nvSpPr>
        <p:spPr>
          <a:xfrm>
            <a:off x="6289675" y="337350"/>
            <a:ext cx="5498400" cy="61095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US"/>
              <a:t>Clinical Indicators</a:t>
            </a:r>
            <a:endParaRPr b="1"/>
          </a:p>
          <a:p>
            <a:pPr indent="0" lvl="0" marL="0" rtl="0" algn="l">
              <a:spcBef>
                <a:spcPts val="600"/>
              </a:spcBef>
              <a:spcAft>
                <a:spcPts val="0"/>
              </a:spcAft>
              <a:buClr>
                <a:schemeClr val="dk1"/>
              </a:buClr>
              <a:buSzPts val="1100"/>
              <a:buFont typeface="Arial"/>
              <a:buNone/>
            </a:pPr>
            <a:r>
              <a:rPr lang="en-US"/>
              <a:t>Derived features were used to classify cardiac conditions:</a:t>
            </a:r>
            <a:endParaRPr/>
          </a:p>
          <a:p>
            <a:pPr indent="-331470" lvl="0" marL="457200" rtl="0" algn="l">
              <a:spcBef>
                <a:spcPts val="600"/>
              </a:spcBef>
              <a:spcAft>
                <a:spcPts val="0"/>
              </a:spcAft>
              <a:buSzPts val="1620"/>
              <a:buChar char="●"/>
            </a:pPr>
            <a:r>
              <a:rPr lang="en-US"/>
              <a:t>Tachycardia: FHR &gt; 160 bpm.</a:t>
            </a:r>
            <a:endParaRPr/>
          </a:p>
          <a:p>
            <a:pPr indent="-331470" lvl="0" marL="457200" rtl="0" algn="l">
              <a:spcBef>
                <a:spcPts val="0"/>
              </a:spcBef>
              <a:spcAft>
                <a:spcPts val="0"/>
              </a:spcAft>
              <a:buSzPts val="1620"/>
              <a:buChar char="●"/>
            </a:pPr>
            <a:r>
              <a:rPr lang="en-US"/>
              <a:t>Bradycardia: FHR &lt; 110 bpm.</a:t>
            </a:r>
            <a:endParaRPr/>
          </a:p>
          <a:p>
            <a:pPr indent="-331470" lvl="0" marL="457200" rtl="0" algn="l">
              <a:spcBef>
                <a:spcPts val="0"/>
              </a:spcBef>
              <a:spcAft>
                <a:spcPts val="0"/>
              </a:spcAft>
              <a:buSzPts val="1620"/>
              <a:buChar char="●"/>
            </a:pPr>
            <a:r>
              <a:rPr lang="en-US"/>
              <a:t>Abnormal QRS: Duration &gt; 75 ms.</a:t>
            </a:r>
            <a:endParaRPr/>
          </a:p>
          <a:p>
            <a:pPr indent="-331470" lvl="0" marL="457200" rtl="0" algn="l">
              <a:spcBef>
                <a:spcPts val="0"/>
              </a:spcBef>
              <a:spcAft>
                <a:spcPts val="0"/>
              </a:spcAft>
              <a:buSzPts val="1620"/>
              <a:buChar char="●"/>
            </a:pPr>
            <a:r>
              <a:rPr lang="en-US"/>
              <a:t>Prolonged PR Interval: Duration &gt; 166 ms.</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b="1" lang="en-US"/>
              <a:t>A</a:t>
            </a:r>
            <a:r>
              <a:rPr b="1" lang="en-US"/>
              <a:t>nomaly</a:t>
            </a:r>
            <a:r>
              <a:rPr b="1" lang="en-US"/>
              <a:t> Detection</a:t>
            </a:r>
            <a:endParaRPr b="1"/>
          </a:p>
          <a:p>
            <a:pPr indent="0" lvl="0" marL="0" rtl="0" algn="l">
              <a:spcBef>
                <a:spcPts val="600"/>
              </a:spcBef>
              <a:spcAft>
                <a:spcPts val="0"/>
              </a:spcAft>
              <a:buClr>
                <a:schemeClr val="dk1"/>
              </a:buClr>
              <a:buSzPts val="1100"/>
              <a:buFont typeface="Arial"/>
              <a:buNone/>
            </a:pPr>
            <a:r>
              <a:rPr lang="en-US"/>
              <a:t>An SVM model was trained on extracted features to classify normal and anomalous FHR patterns.</a:t>
            </a:r>
            <a:endParaRPr/>
          </a:p>
          <a:p>
            <a:pPr indent="0" lvl="0" marL="0" rtl="0" algn="l">
              <a:spcBef>
                <a:spcPts val="600"/>
              </a:spcBef>
              <a:spcAft>
                <a:spcPts val="0"/>
              </a:spcAft>
              <a:buClr>
                <a:schemeClr val="dk1"/>
              </a:buClr>
              <a:buSzPts val="1100"/>
              <a:buFont typeface="Arial"/>
              <a:buNone/>
            </a:pPr>
            <a:r>
              <a:rPr lang="en-US" u="sng"/>
              <a:t>Label Assignment</a:t>
            </a:r>
            <a:endParaRPr u="sng"/>
          </a:p>
          <a:p>
            <a:pPr indent="0" lvl="0" marL="0" rtl="0" algn="l">
              <a:spcBef>
                <a:spcPts val="600"/>
              </a:spcBef>
              <a:spcAft>
                <a:spcPts val="0"/>
              </a:spcAft>
              <a:buClr>
                <a:schemeClr val="dk1"/>
              </a:buClr>
              <a:buSzPts val="1100"/>
              <a:buFont typeface="Arial"/>
              <a:buNone/>
            </a:pPr>
            <a:r>
              <a:rPr lang="en-US"/>
              <a:t>Labels were assigned based on clinical thresholds:</a:t>
            </a:r>
            <a:endParaRPr/>
          </a:p>
          <a:p>
            <a:pPr indent="0" lvl="0" marL="0" rtl="0" algn="l">
              <a:spcBef>
                <a:spcPts val="600"/>
              </a:spcBef>
              <a:spcAft>
                <a:spcPts val="0"/>
              </a:spcAft>
              <a:buClr>
                <a:schemeClr val="dk1"/>
              </a:buClr>
              <a:buSzPts val="1100"/>
              <a:buFont typeface="Arial"/>
              <a:buNone/>
            </a:pPr>
            <a:r>
              <a:rPr lang="en-US"/>
              <a:t>Tachycardia, bradycardia, prolonged QRS, or abnormal PR intervals.</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600"/>
              </a:spcAft>
              <a:buNone/>
            </a:pPr>
            <a:r>
              <a:t/>
            </a:r>
            <a:endParaRPr/>
          </a:p>
        </p:txBody>
      </p:sp>
      <p:pic>
        <p:nvPicPr>
          <p:cNvPr id="239" name="Google Shape;239;g32beeb96191_0_83"/>
          <p:cNvPicPr preferRelativeResize="0"/>
          <p:nvPr/>
        </p:nvPicPr>
        <p:blipFill>
          <a:blip r:embed="rId3">
            <a:alphaModFix/>
          </a:blip>
          <a:stretch>
            <a:fillRect/>
          </a:stretch>
        </p:blipFill>
        <p:spPr>
          <a:xfrm>
            <a:off x="784763" y="829450"/>
            <a:ext cx="4410075" cy="575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DI-Brand-PowerPoint-Template-Standard">
  <a:themeElements>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themeOverride>
</file>

<file path=ppt/theme/themeOverride2.xml><?xml version="1.0" encoding="utf-8"?>
<a:themeOverride xmlns:a="http://schemas.openxmlformats.org/drawingml/2006/main" xmlns:r="http://schemas.openxmlformats.org/officeDocument/2006/relationships">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themeOverride>
</file>

<file path=ppt/theme/themeOverride3.xml><?xml version="1.0" encoding="utf-8"?>
<a:themeOverride xmlns:a="http://schemas.openxmlformats.org/drawingml/2006/main" xmlns:r="http://schemas.openxmlformats.org/officeDocument/2006/relationships">
  <a:clrScheme name="ADI Colors 2">
    <a:dk1>
      <a:srgbClr val="000000"/>
    </a:dk1>
    <a:lt1>
      <a:srgbClr val="FFFFFF"/>
    </a:lt1>
    <a:dk2>
      <a:srgbClr val="0067B9"/>
    </a:dk2>
    <a:lt2>
      <a:srgbClr val="9EA1AE"/>
    </a:lt2>
    <a:accent1>
      <a:srgbClr val="00325C"/>
    </a:accent1>
    <a:accent2>
      <a:srgbClr val="1B9CD0"/>
    </a:accent2>
    <a:accent3>
      <a:srgbClr val="8637BA"/>
    </a:accent3>
    <a:accent4>
      <a:srgbClr val="179963"/>
    </a:accent4>
    <a:accent5>
      <a:srgbClr val="FED141"/>
    </a:accent5>
    <a:accent6>
      <a:srgbClr val="C81A28"/>
    </a:accent6>
    <a:hlink>
      <a:srgbClr val="0067B9"/>
    </a:hlink>
    <a:folHlink>
      <a:srgbClr val="3C4157"/>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2025-01-03T08:01:42Z</dcterms:created>
  <dc:creator>Krishnan, Jeevitha</dc:creator>
</cp:coreProperties>
</file>