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3_po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720" y="784225"/>
            <a:ext cx="2839720" cy="1892935"/>
          </a:xfrm>
          <a:prstGeom prst="rect">
            <a:avLst/>
          </a:prstGeom>
        </p:spPr>
      </p:pic>
      <p:pic>
        <p:nvPicPr>
          <p:cNvPr id="5" name="Picture 4" descr="download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505" y="782955"/>
            <a:ext cx="2840355" cy="1894205"/>
          </a:xfrm>
          <a:prstGeom prst="rect">
            <a:avLst/>
          </a:prstGeom>
        </p:spPr>
      </p:pic>
      <p:pic>
        <p:nvPicPr>
          <p:cNvPr id="6" name="Picture 5" descr="download (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250" y="784225"/>
            <a:ext cx="2840355" cy="1894205"/>
          </a:xfrm>
          <a:prstGeom prst="rect">
            <a:avLst/>
          </a:prstGeom>
        </p:spPr>
      </p:pic>
      <p:pic>
        <p:nvPicPr>
          <p:cNvPr id="7" name="Picture 6" descr="download (4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250" y="3567430"/>
            <a:ext cx="2875915" cy="1917700"/>
          </a:xfrm>
          <a:prstGeom prst="rect">
            <a:avLst/>
          </a:prstGeom>
        </p:spPr>
      </p:pic>
      <p:pic>
        <p:nvPicPr>
          <p:cNvPr id="8" name="Picture 7" descr="download (5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505" y="3729990"/>
            <a:ext cx="2852420" cy="190309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956945" y="2800350"/>
            <a:ext cx="2417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cs typeface="+mn-lt"/>
              </a:rPr>
              <a:t>Input Image</a:t>
            </a:r>
            <a:endParaRPr lang="en-IN" altLang="en-US" b="1">
              <a:cs typeface="+mn-lt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674870" y="2800350"/>
            <a:ext cx="286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/>
              <a:t>Detected all body points</a:t>
            </a:r>
            <a:endParaRPr lang="en-IN" alt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8519795" y="2800350"/>
            <a:ext cx="3208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/>
              <a:t>Selected heap area points or most relevant points.</a:t>
            </a:r>
            <a:endParaRPr lang="en-IN" altLang="en-US" b="1"/>
          </a:p>
        </p:txBody>
      </p:sp>
      <p:sp>
        <p:nvSpPr>
          <p:cNvPr id="13" name="Text Box 12"/>
          <p:cNvSpPr txBox="1"/>
          <p:nvPr/>
        </p:nvSpPr>
        <p:spPr>
          <a:xfrm>
            <a:off x="8731250" y="5718175"/>
            <a:ext cx="2838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/>
              <a:t>Calculated mid-points of the points</a:t>
            </a:r>
            <a:endParaRPr lang="en-IN" alt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4714875" y="5814060"/>
            <a:ext cx="2800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/>
              <a:t>Optimal Line</a:t>
            </a:r>
            <a:endParaRPr lang="en-IN" altLang="en-US" b="1"/>
          </a:p>
        </p:txBody>
      </p:sp>
      <p:sp>
        <p:nvSpPr>
          <p:cNvPr id="15" name="Text Box 14"/>
          <p:cNvSpPr txBox="1"/>
          <p:nvPr/>
        </p:nvSpPr>
        <p:spPr>
          <a:xfrm>
            <a:off x="616585" y="5814060"/>
            <a:ext cx="3030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/>
              <a:t>Top-view</a:t>
            </a:r>
            <a:endParaRPr lang="en-IN" altLang="en-US" b="1"/>
          </a:p>
        </p:txBody>
      </p:sp>
      <p:pic>
        <p:nvPicPr>
          <p:cNvPr id="2" name="Picture 1" descr="download (6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4160" y="3729990"/>
            <a:ext cx="1263015" cy="1895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1110" y="1375410"/>
            <a:ext cx="738505" cy="7124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1290" y="1375410"/>
            <a:ext cx="738505" cy="7124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7781290" y="4324985"/>
            <a:ext cx="738505" cy="7124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3801110" y="4451985"/>
            <a:ext cx="738505" cy="71247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7760335" y="4324985"/>
            <a:ext cx="738505" cy="71247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080000">
            <a:off x="11323320" y="2750185"/>
            <a:ext cx="882650" cy="8826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3620000" flipV="1">
            <a:off x="798830" y="5667375"/>
            <a:ext cx="882650" cy="882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WPS Presentation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Abhijeet Kumar</cp:lastModifiedBy>
  <cp:revision>4</cp:revision>
  <dcterms:created xsi:type="dcterms:W3CDTF">2024-08-20T14:25:00Z</dcterms:created>
  <dcterms:modified xsi:type="dcterms:W3CDTF">2024-08-23T17:52:41Z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B02DD3CB635747798CA81BDC684B34D5_11</vt:lpwstr>
  </property>
  <property fmtid="{D5CDD505-2E9C-101B-9397-08002B2CF9AE}" pid="3" name="KSOProductBuildVer">
    <vt:lpwstr>1033-12.2.0.17562</vt:lpwstr>
  </property>
</Properties>
</file>