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ownloa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71595" y="899795"/>
            <a:ext cx="4447540" cy="2965450"/>
          </a:xfrm>
          <a:prstGeom prst="rect">
            <a:avLst/>
          </a:prstGeom>
        </p:spPr>
      </p:pic>
      <p:sp>
        <p:nvSpPr>
          <p:cNvPr id="15" name="Text Box 14"/>
          <p:cNvSpPr txBox="1"/>
          <p:nvPr/>
        </p:nvSpPr>
        <p:spPr>
          <a:xfrm>
            <a:off x="4580255" y="4003675"/>
            <a:ext cx="30308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b="1"/>
              <a:t>People color-coded according to their alignment</a:t>
            </a:r>
            <a:endParaRPr lang="en-IN" altLang="en-US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WPS Presentation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Abhijeet Kumar</cp:lastModifiedBy>
  <cp:revision>1</cp:revision>
  <dcterms:created xsi:type="dcterms:W3CDTF">2024-08-20T16:57:25Z</dcterms:created>
  <dcterms:modified xsi:type="dcterms:W3CDTF">2024-08-20T16:57:25Z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39E3FAE619C543E1836287E2D9442DAE_11</vt:lpwstr>
  </property>
  <property fmtid="{D5CDD505-2E9C-101B-9397-08002B2CF9AE}" pid="3" name="KSOProductBuildVer">
    <vt:lpwstr>1033-12.2.0.17562</vt:lpwstr>
  </property>
</Properties>
</file>