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ownload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514350"/>
            <a:ext cx="3886200" cy="582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08220" y="989965"/>
            <a:ext cx="192405" cy="192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14570" y="1243965"/>
            <a:ext cx="192405" cy="192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740000">
            <a:off x="4849495" y="1532890"/>
            <a:ext cx="192405" cy="192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300000">
            <a:off x="4935220" y="1913890"/>
            <a:ext cx="192405" cy="192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60000">
            <a:off x="5000625" y="2209165"/>
            <a:ext cx="192405" cy="192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00000">
            <a:off x="5072380" y="2562225"/>
            <a:ext cx="192405" cy="192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60000">
            <a:off x="5085715" y="2855595"/>
            <a:ext cx="192405" cy="192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00000">
            <a:off x="5053965" y="3143250"/>
            <a:ext cx="192405" cy="192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80000">
            <a:off x="5044440" y="3463290"/>
            <a:ext cx="115570" cy="1155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40000">
            <a:off x="5012690" y="3590290"/>
            <a:ext cx="115570" cy="1155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60000">
            <a:off x="5020945" y="3784600"/>
            <a:ext cx="192405" cy="1924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60000">
            <a:off x="5238115" y="4224655"/>
            <a:ext cx="192405" cy="1924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299710" y="4522470"/>
            <a:ext cx="192405" cy="1924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02885" y="5595620"/>
            <a:ext cx="192405" cy="1924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30" y="1172845"/>
            <a:ext cx="178435" cy="8191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0000">
            <a:off x="4899660" y="1721485"/>
            <a:ext cx="178435" cy="20701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00">
            <a:off x="5049520" y="2389505"/>
            <a:ext cx="178435" cy="1898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000">
            <a:off x="5079365" y="3044825"/>
            <a:ext cx="178435" cy="1073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>
            <a:off x="5050790" y="3539490"/>
            <a:ext cx="76200" cy="76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60000">
            <a:off x="5135880" y="3940810"/>
            <a:ext cx="178435" cy="3187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25" y="4892040"/>
            <a:ext cx="297180" cy="530860"/>
          </a:xfrm>
          <a:prstGeom prst="rect">
            <a:avLst/>
          </a:prstGeom>
        </p:spPr>
      </p:pic>
      <p:pic>
        <p:nvPicPr>
          <p:cNvPr id="53" name="Picture 52" descr="download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9355" y="533400"/>
            <a:ext cx="3886200" cy="58293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740000">
            <a:off x="9583420" y="1009015"/>
            <a:ext cx="192405" cy="19240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60000">
            <a:off x="9688195" y="1526540"/>
            <a:ext cx="192405" cy="19240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05" y="1414145"/>
            <a:ext cx="192405" cy="19240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60000">
            <a:off x="9726295" y="1959610"/>
            <a:ext cx="192405" cy="19240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440000">
            <a:off x="9636125" y="2069465"/>
            <a:ext cx="192405" cy="19240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20000">
            <a:off x="9857105" y="2617470"/>
            <a:ext cx="192405" cy="19240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80000">
            <a:off x="9778365" y="2706370"/>
            <a:ext cx="192405" cy="19240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20000">
            <a:off x="9794875" y="3190240"/>
            <a:ext cx="192405" cy="19240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000">
            <a:off x="9877425" y="3663950"/>
            <a:ext cx="192405" cy="19240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980000">
            <a:off x="10090150" y="4541520"/>
            <a:ext cx="192405" cy="19240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0000">
            <a:off x="10184130" y="5695950"/>
            <a:ext cx="192405" cy="1924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930" y="1191895"/>
            <a:ext cx="178435" cy="8191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0000">
            <a:off x="9674860" y="1740535"/>
            <a:ext cx="178435" cy="20701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0000">
            <a:off x="9824720" y="2408555"/>
            <a:ext cx="178435" cy="18986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000">
            <a:off x="9854565" y="3063875"/>
            <a:ext cx="178435" cy="10731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60000">
            <a:off x="9911080" y="3959860"/>
            <a:ext cx="178435" cy="31877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125" y="4911090"/>
            <a:ext cx="297180" cy="53086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00000">
            <a:off x="10070465" y="5620385"/>
            <a:ext cx="192405" cy="19240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0000">
            <a:off x="9964420" y="4469130"/>
            <a:ext cx="192405" cy="19240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0000">
            <a:off x="9772650" y="3589020"/>
            <a:ext cx="192405" cy="19240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80000">
            <a:off x="9710420" y="3294380"/>
            <a:ext cx="192405" cy="19240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140000">
            <a:off x="9473565" y="940435"/>
            <a:ext cx="192405" cy="192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Abhijeet Kumar</dc:creator>
  <cp:lastModifiedBy>Abhijeet Kumar</cp:lastModifiedBy>
  <cp:revision>1</cp:revision>
  <dcterms:created xsi:type="dcterms:W3CDTF">2024-08-22T18:25:57Z</dcterms:created>
  <dcterms:modified xsi:type="dcterms:W3CDTF">2024-08-22T18:25:57Z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9D01C3C2B79F4C4B9FF541C95798A24E_11</vt:lpwstr>
  </property>
  <property fmtid="{D5CDD505-2E9C-101B-9397-08002B2CF9AE}" pid="3" name="KSOProductBuildVer">
    <vt:lpwstr>1033-12.2.0.17562</vt:lpwstr>
  </property>
</Properties>
</file>