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8"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747A97-F2E4-4519-816B-7C95B2E81F7B}" type="datetimeFigureOut">
              <a:rPr lang="en-US" smtClean="0"/>
              <a:t>24/01/2022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E7D5E-0258-495E-9682-8D67E2A9C2F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747A97-F2E4-4519-816B-7C95B2E81F7B}" type="datetimeFigureOut">
              <a:rPr lang="en-US" smtClean="0"/>
              <a:t>24/01/2022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E7D5E-0258-495E-9682-8D67E2A9C2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9747A97-F2E4-4519-816B-7C95B2E81F7B}" type="datetimeFigureOut">
              <a:rPr lang="en-US" smtClean="0"/>
              <a:t>24/01/2022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E7D5E-0258-495E-9682-8D67E2A9C2FA}"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747A97-F2E4-4519-816B-7C95B2E81F7B}" type="datetimeFigureOut">
              <a:rPr lang="en-US" smtClean="0"/>
              <a:t>24/01/2022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E7D5E-0258-495E-9682-8D67E2A9C2F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747A97-F2E4-4519-816B-7C95B2E81F7B}" type="datetimeFigureOut">
              <a:rPr lang="en-US" smtClean="0"/>
              <a:t>24/01/2022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E7D5E-0258-495E-9682-8D67E2A9C2F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9747A97-F2E4-4519-816B-7C95B2E81F7B}" type="datetimeFigureOut">
              <a:rPr lang="en-US" smtClean="0"/>
              <a:t>24/01/2022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E7D5E-0258-495E-9682-8D67E2A9C2FA}"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747A97-F2E4-4519-816B-7C95B2E81F7B}" type="datetimeFigureOut">
              <a:rPr lang="en-US" smtClean="0"/>
              <a:t>24/01/2022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9E7D5E-0258-495E-9682-8D67E2A9C2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747A97-F2E4-4519-816B-7C95B2E81F7B}" type="datetimeFigureOut">
              <a:rPr lang="en-US" smtClean="0"/>
              <a:t>24/01/2022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9E7D5E-0258-495E-9682-8D67E2A9C2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9747A97-F2E4-4519-816B-7C95B2E81F7B}" type="datetimeFigureOut">
              <a:rPr lang="en-US" smtClean="0"/>
              <a:t>24/01/2022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9E7D5E-0258-495E-9682-8D67E2A9C2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9747A97-F2E4-4519-816B-7C95B2E81F7B}" type="datetimeFigureOut">
              <a:rPr lang="en-US" smtClean="0"/>
              <a:t>24/01/2022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E7D5E-0258-495E-9682-8D67E2A9C2FA}"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47A97-F2E4-4519-816B-7C95B2E81F7B}" type="datetimeFigureOut">
              <a:rPr lang="en-US" smtClean="0"/>
              <a:t>24/01/2022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E7D5E-0258-495E-9682-8D67E2A9C2FA}"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9747A97-F2E4-4519-816B-7C95B2E81F7B}" type="datetimeFigureOut">
              <a:rPr lang="en-US" smtClean="0"/>
              <a:t>24/01/2022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E9E7D5E-0258-495E-9682-8D67E2A9C2FA}"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295399"/>
          </a:xfrm>
        </p:spPr>
        <p:txBody>
          <a:bodyPr/>
          <a:lstStyle/>
          <a:p>
            <a:r>
              <a:rPr lang="en-US" dirty="0" smtClean="0">
                <a:solidFill>
                  <a:schemeClr val="tx1"/>
                </a:solidFill>
              </a:rPr>
              <a:t>Project</a:t>
            </a:r>
            <a:r>
              <a:rPr lang="en-US" dirty="0" smtClean="0"/>
              <a:t> </a:t>
            </a:r>
            <a:r>
              <a:rPr lang="en-US" dirty="0" smtClean="0">
                <a:solidFill>
                  <a:schemeClr val="tx1"/>
                </a:solidFill>
              </a:rPr>
              <a:t>:-</a:t>
            </a:r>
            <a:r>
              <a:rPr lang="en-US" dirty="0" smtClean="0"/>
              <a:t> </a:t>
            </a:r>
            <a:r>
              <a:rPr lang="en-US" dirty="0" smtClean="0">
                <a:solidFill>
                  <a:schemeClr val="tx1"/>
                </a:solidFill>
              </a:rPr>
              <a:t>Email</a:t>
            </a:r>
            <a:r>
              <a:rPr lang="en-US" dirty="0" smtClean="0"/>
              <a:t> </a:t>
            </a:r>
            <a:r>
              <a:rPr lang="en-US" dirty="0" smtClean="0">
                <a:solidFill>
                  <a:schemeClr val="tx1"/>
                </a:solidFill>
              </a:rPr>
              <a:t>Application</a:t>
            </a:r>
            <a:endParaRPr lang="en-US" dirty="0">
              <a:solidFill>
                <a:schemeClr val="tx1"/>
              </a:solidFill>
            </a:endParaRPr>
          </a:p>
        </p:txBody>
      </p:sp>
      <p:sp>
        <p:nvSpPr>
          <p:cNvPr id="3" name="Subtitle 2"/>
          <p:cNvSpPr>
            <a:spLocks noGrp="1"/>
          </p:cNvSpPr>
          <p:nvPr>
            <p:ph type="subTitle" idx="1"/>
          </p:nvPr>
        </p:nvSpPr>
        <p:spPr>
          <a:xfrm>
            <a:off x="4419600" y="3886200"/>
            <a:ext cx="3352800" cy="1752600"/>
          </a:xfrm>
        </p:spPr>
        <p:txBody>
          <a:bodyPr/>
          <a:lstStyle/>
          <a:p>
            <a:r>
              <a:rPr lang="en-US" dirty="0" smtClean="0">
                <a:solidFill>
                  <a:schemeClr val="tx1"/>
                </a:solidFill>
              </a:rPr>
              <a:t>Presented</a:t>
            </a:r>
            <a:r>
              <a:rPr lang="en-US" dirty="0" smtClean="0"/>
              <a:t> </a:t>
            </a:r>
            <a:r>
              <a:rPr lang="en-US" dirty="0" smtClean="0">
                <a:solidFill>
                  <a:schemeClr val="tx1"/>
                </a:solidFill>
              </a:rPr>
              <a:t>By,</a:t>
            </a:r>
          </a:p>
          <a:p>
            <a:r>
              <a:rPr lang="en-US" dirty="0" err="1" smtClean="0">
                <a:solidFill>
                  <a:schemeClr val="tx1"/>
                </a:solidFill>
              </a:rPr>
              <a:t>Ms</a:t>
            </a:r>
            <a:r>
              <a:rPr lang="en-US" dirty="0" smtClean="0"/>
              <a:t> </a:t>
            </a:r>
            <a:r>
              <a:rPr lang="en-US" dirty="0" err="1" smtClean="0">
                <a:solidFill>
                  <a:schemeClr val="tx1"/>
                </a:solidFill>
              </a:rPr>
              <a:t>Unnati</a:t>
            </a:r>
            <a:r>
              <a:rPr lang="en-US" dirty="0" smtClean="0"/>
              <a:t> </a:t>
            </a:r>
            <a:r>
              <a:rPr lang="en-US" dirty="0" smtClean="0">
                <a:solidFill>
                  <a:schemeClr val="tx1"/>
                </a:solidFill>
              </a:rPr>
              <a:t>R.</a:t>
            </a:r>
            <a:r>
              <a:rPr lang="en-US" dirty="0" smtClean="0"/>
              <a:t> </a:t>
            </a:r>
            <a:r>
              <a:rPr lang="en-US" dirty="0" err="1" smtClean="0">
                <a:solidFill>
                  <a:schemeClr val="tx1"/>
                </a:solidFill>
              </a:rPr>
              <a:t>Kambale</a:t>
            </a:r>
            <a:endParaRPr lang="en-US" dirty="0">
              <a:solidFill>
                <a:schemeClr val="tx1"/>
              </a:solidFill>
            </a:endParaRPr>
          </a:p>
        </p:txBody>
      </p:sp>
    </p:spTree>
    <p:extLst>
      <p:ext uri="{BB962C8B-B14F-4D97-AF65-F5344CB8AC3E}">
        <p14:creationId xmlns:p14="http://schemas.microsoft.com/office/powerpoint/2010/main" val="1792292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81000"/>
            <a:ext cx="8229600" cy="880872"/>
          </a:xfrm>
        </p:spPr>
        <p:txBody>
          <a:bodyPr/>
          <a:lstStyle/>
          <a:p>
            <a:r>
              <a:rPr lang="en-US" dirty="0">
                <a:solidFill>
                  <a:schemeClr val="tx1"/>
                </a:solidFill>
              </a:rPr>
              <a:t>O</a:t>
            </a:r>
            <a:r>
              <a:rPr lang="en-US" dirty="0" smtClean="0">
                <a:solidFill>
                  <a:schemeClr val="tx1"/>
                </a:solidFill>
              </a:rPr>
              <a:t>utput</a:t>
            </a:r>
            <a:endParaRPr lang="en-US" dirty="0">
              <a:solidFill>
                <a:schemeClr val="tx1"/>
              </a:solidFill>
            </a:endParaRPr>
          </a:p>
        </p:txBody>
      </p:sp>
      <p:sp>
        <p:nvSpPr>
          <p:cNvPr id="2" name="TextBox 1"/>
          <p:cNvSpPr txBox="1"/>
          <p:nvPr/>
        </p:nvSpPr>
        <p:spPr>
          <a:xfrm>
            <a:off x="381000" y="1447800"/>
            <a:ext cx="5029200" cy="369332"/>
          </a:xfrm>
          <a:prstGeom prst="rect">
            <a:avLst/>
          </a:prstGeom>
          <a:noFill/>
        </p:spPr>
        <p:txBody>
          <a:bodyPr wrap="square" rtlCol="0">
            <a:spAutoFit/>
          </a:bodyPr>
          <a:lstStyle/>
          <a:p>
            <a:r>
              <a:rPr lang="en-US" dirty="0" smtClean="0"/>
              <a:t>Console result</a:t>
            </a:r>
            <a:r>
              <a:rPr lang="en-US" dirty="0" smtClean="0"/>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716" y="1981200"/>
            <a:ext cx="6138506" cy="4419600"/>
          </a:xfrm>
        </p:spPr>
      </p:pic>
    </p:spTree>
    <p:extLst>
      <p:ext uri="{BB962C8B-B14F-4D97-AF65-F5344CB8AC3E}">
        <p14:creationId xmlns:p14="http://schemas.microsoft.com/office/powerpoint/2010/main" val="49646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19200"/>
            <a:ext cx="7467600" cy="5181600"/>
          </a:xfrm>
        </p:spPr>
      </p:pic>
    </p:spTree>
    <p:extLst>
      <p:ext uri="{BB962C8B-B14F-4D97-AF65-F5344CB8AC3E}">
        <p14:creationId xmlns:p14="http://schemas.microsoft.com/office/powerpoint/2010/main" val="214523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724" y="1524000"/>
            <a:ext cx="7268489" cy="4891548"/>
          </a:xfrm>
        </p:spPr>
      </p:pic>
      <p:sp>
        <p:nvSpPr>
          <p:cNvPr id="3" name="Title 2"/>
          <p:cNvSpPr>
            <a:spLocks noGrp="1"/>
          </p:cNvSpPr>
          <p:nvPr>
            <p:ph type="title"/>
          </p:nvPr>
        </p:nvSpPr>
        <p:spPr/>
        <p:txBody>
          <a:bodyPr/>
          <a:lstStyle/>
          <a:p>
            <a:r>
              <a:rPr lang="en-US" dirty="0" smtClean="0">
                <a:solidFill>
                  <a:schemeClr val="tx1"/>
                </a:solidFill>
              </a:rPr>
              <a:t>tables</a:t>
            </a:r>
            <a:endParaRPr lang="en-US" dirty="0">
              <a:solidFill>
                <a:schemeClr val="tx1"/>
              </a:solidFill>
            </a:endParaRPr>
          </a:p>
        </p:txBody>
      </p:sp>
    </p:spTree>
    <p:extLst>
      <p:ext uri="{BB962C8B-B14F-4D97-AF65-F5344CB8AC3E}">
        <p14:creationId xmlns:p14="http://schemas.microsoft.com/office/powerpoint/2010/main" val="266633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819400"/>
            <a:ext cx="8229600" cy="2438400"/>
          </a:xfrm>
        </p:spPr>
        <p:txBody>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You !</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82269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675466"/>
            <a:ext cx="7408333" cy="3801533"/>
          </a:xfrm>
        </p:spPr>
        <p:txBody>
          <a:bodyPr>
            <a:normAutofit lnSpcReduction="10000"/>
          </a:bodyPr>
          <a:lstStyle/>
          <a:p>
            <a:r>
              <a:rPr lang="en-US" dirty="0" smtClean="0"/>
              <a:t>Introduction</a:t>
            </a:r>
          </a:p>
          <a:p>
            <a:r>
              <a:rPr lang="en-US" dirty="0" smtClean="0"/>
              <a:t>ER Diagram</a:t>
            </a:r>
          </a:p>
          <a:p>
            <a:r>
              <a:rPr lang="en-US" dirty="0" smtClean="0"/>
              <a:t>Use Case Diagram</a:t>
            </a:r>
          </a:p>
          <a:p>
            <a:r>
              <a:rPr lang="en-US" dirty="0" smtClean="0"/>
              <a:t>Modules</a:t>
            </a:r>
          </a:p>
          <a:p>
            <a:r>
              <a:rPr lang="en-US" dirty="0" smtClean="0"/>
              <a:t>Software &amp; Database</a:t>
            </a:r>
          </a:p>
          <a:p>
            <a:r>
              <a:rPr lang="en-US" dirty="0" smtClean="0"/>
              <a:t>Advantages</a:t>
            </a:r>
          </a:p>
          <a:p>
            <a:r>
              <a:rPr lang="en-US" dirty="0" smtClean="0"/>
              <a:t>Application</a:t>
            </a:r>
          </a:p>
          <a:p>
            <a:r>
              <a:rPr lang="en-US" dirty="0" smtClean="0"/>
              <a:t>Output</a:t>
            </a:r>
          </a:p>
          <a:p>
            <a:r>
              <a:rPr lang="en-US" dirty="0" smtClean="0"/>
              <a:t>Future Scope</a:t>
            </a:r>
            <a:endParaRPr lang="en-US" dirty="0"/>
          </a:p>
        </p:txBody>
      </p:sp>
      <p:sp>
        <p:nvSpPr>
          <p:cNvPr id="2" name="Title 1"/>
          <p:cNvSpPr>
            <a:spLocks noGrp="1"/>
          </p:cNvSpPr>
          <p:nvPr>
            <p:ph type="title"/>
          </p:nvPr>
        </p:nvSpPr>
        <p:spPr/>
        <p:txBody>
          <a:bodyPr/>
          <a:lstStyle/>
          <a:p>
            <a:r>
              <a:rPr lang="en-US" dirty="0" smtClean="0">
                <a:solidFill>
                  <a:schemeClr val="tx1"/>
                </a:solidFill>
              </a:rPr>
              <a:t>Contends</a:t>
            </a:r>
            <a:endParaRPr lang="en-US" dirty="0">
              <a:solidFill>
                <a:schemeClr val="tx1"/>
              </a:solidFill>
            </a:endParaRPr>
          </a:p>
        </p:txBody>
      </p:sp>
    </p:spTree>
    <p:extLst>
      <p:ext uri="{BB962C8B-B14F-4D97-AF65-F5344CB8AC3E}">
        <p14:creationId xmlns:p14="http://schemas.microsoft.com/office/powerpoint/2010/main" val="379595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371600"/>
            <a:ext cx="8686800" cy="4754563"/>
          </a:xfrm>
        </p:spPr>
        <p:txBody>
          <a:bodyPr>
            <a:normAutofit lnSpcReduction="10000"/>
          </a:bodyPr>
          <a:lstStyle/>
          <a:p>
            <a:r>
              <a:rPr lang="en-US" dirty="0" smtClean="0"/>
              <a:t>Simple Email Application is a Java project that is designed  for sending &amp; receiving the emails. This project made in Eclipse IDE and using the Database. Here you can simply add the compose and inbox methods. Compose is used sending the messages like documents, files or any other data and inbox are used display all the email . </a:t>
            </a:r>
          </a:p>
          <a:p>
            <a:r>
              <a:rPr lang="en-US" dirty="0" smtClean="0"/>
              <a:t>Here is the list of many peoples they register the mail id, and in there database stored the information  peoples  in table format. When you search the list of peoples they show the result in their console and MYSQL  also.</a:t>
            </a:r>
            <a:endParaRPr lang="en-US" dirty="0"/>
          </a:p>
          <a:p>
            <a:r>
              <a:rPr lang="en-US" dirty="0" smtClean="0"/>
              <a:t>The Java console class is be used to get input from console. It provides methods to read texts and passwords. Console is attached with system console internally.</a:t>
            </a:r>
            <a:endParaRPr lang="en-US" dirty="0"/>
          </a:p>
        </p:txBody>
      </p:sp>
      <p:sp>
        <p:nvSpPr>
          <p:cNvPr id="3" name="Title 2"/>
          <p:cNvSpPr>
            <a:spLocks noGrp="1"/>
          </p:cNvSpPr>
          <p:nvPr>
            <p:ph type="title"/>
          </p:nvPr>
        </p:nvSpPr>
        <p:spPr/>
        <p:txBody>
          <a:bodyPr/>
          <a:lstStyle/>
          <a:p>
            <a:r>
              <a:rPr lang="en-US" dirty="0" smtClean="0">
                <a:solidFill>
                  <a:schemeClr val="tx1"/>
                </a:solidFill>
              </a:rPr>
              <a:t>Introduction</a:t>
            </a:r>
            <a:endParaRPr lang="en-US" dirty="0">
              <a:solidFill>
                <a:schemeClr val="tx1"/>
              </a:solidFill>
            </a:endParaRPr>
          </a:p>
        </p:txBody>
      </p:sp>
    </p:spTree>
    <p:extLst>
      <p:ext uri="{BB962C8B-B14F-4D97-AF65-F5344CB8AC3E}">
        <p14:creationId xmlns:p14="http://schemas.microsoft.com/office/powerpoint/2010/main" val="68377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362200"/>
            <a:ext cx="8839200" cy="4343400"/>
          </a:xfrm>
        </p:spPr>
      </p:pic>
      <p:sp>
        <p:nvSpPr>
          <p:cNvPr id="3" name="Title 2"/>
          <p:cNvSpPr>
            <a:spLocks noGrp="1"/>
          </p:cNvSpPr>
          <p:nvPr>
            <p:ph type="title"/>
          </p:nvPr>
        </p:nvSpPr>
        <p:spPr/>
        <p:txBody>
          <a:bodyPr/>
          <a:lstStyle/>
          <a:p>
            <a:r>
              <a:rPr lang="en-US" dirty="0" smtClean="0">
                <a:solidFill>
                  <a:schemeClr val="tx1"/>
                </a:solidFill>
              </a:rPr>
              <a:t>ER</a:t>
            </a:r>
            <a:r>
              <a:rPr lang="en-US" dirty="0" smtClean="0"/>
              <a:t> </a:t>
            </a:r>
            <a:r>
              <a:rPr lang="en-US" dirty="0" smtClean="0">
                <a:solidFill>
                  <a:schemeClr val="tx1"/>
                </a:solidFill>
              </a:rPr>
              <a:t>diagram</a:t>
            </a:r>
            <a:endParaRPr lang="en-US" dirty="0">
              <a:solidFill>
                <a:schemeClr val="tx1"/>
              </a:solidFill>
            </a:endParaRPr>
          </a:p>
        </p:txBody>
      </p:sp>
    </p:spTree>
    <p:extLst>
      <p:ext uri="{BB962C8B-B14F-4D97-AF65-F5344CB8AC3E}">
        <p14:creationId xmlns:p14="http://schemas.microsoft.com/office/powerpoint/2010/main" val="425184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905000"/>
            <a:ext cx="8458200" cy="4648200"/>
          </a:xfrm>
        </p:spPr>
      </p:pic>
      <p:sp>
        <p:nvSpPr>
          <p:cNvPr id="3" name="Title 2"/>
          <p:cNvSpPr>
            <a:spLocks noGrp="1"/>
          </p:cNvSpPr>
          <p:nvPr>
            <p:ph type="title"/>
          </p:nvPr>
        </p:nvSpPr>
        <p:spPr>
          <a:xfrm>
            <a:off x="457200" y="228600"/>
            <a:ext cx="8229600" cy="1252728"/>
          </a:xfrm>
        </p:spPr>
        <p:txBody>
          <a:bodyPr/>
          <a:lstStyle/>
          <a:p>
            <a:r>
              <a:rPr lang="en-US" dirty="0" smtClean="0">
                <a:solidFill>
                  <a:schemeClr val="tx1"/>
                </a:solidFill>
              </a:rPr>
              <a:t>Use</a:t>
            </a:r>
            <a:r>
              <a:rPr lang="en-US" dirty="0" smtClean="0"/>
              <a:t> </a:t>
            </a:r>
            <a:r>
              <a:rPr lang="en-US" dirty="0" smtClean="0">
                <a:solidFill>
                  <a:schemeClr val="tx1"/>
                </a:solidFill>
              </a:rPr>
              <a:t>case</a:t>
            </a:r>
            <a:r>
              <a:rPr lang="en-US" dirty="0" smtClean="0"/>
              <a:t> </a:t>
            </a:r>
            <a:r>
              <a:rPr lang="en-US" dirty="0" smtClean="0">
                <a:solidFill>
                  <a:schemeClr val="tx1"/>
                </a:solidFill>
              </a:rPr>
              <a:t>Diagram</a:t>
            </a:r>
            <a:endParaRPr lang="en-US" dirty="0">
              <a:solidFill>
                <a:schemeClr val="tx1"/>
              </a:solidFill>
            </a:endParaRPr>
          </a:p>
        </p:txBody>
      </p:sp>
    </p:spTree>
    <p:extLst>
      <p:ext uri="{BB962C8B-B14F-4D97-AF65-F5344CB8AC3E}">
        <p14:creationId xmlns:p14="http://schemas.microsoft.com/office/powerpoint/2010/main" val="349303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05000"/>
            <a:ext cx="8610599" cy="4648200"/>
          </a:xfrm>
        </p:spPr>
        <p:txBody>
          <a:bodyPr/>
          <a:lstStyle/>
          <a:p>
            <a:r>
              <a:rPr lang="en-US" dirty="0" smtClean="0"/>
              <a:t>Eclipse is an integrated development environment(IDE) used in computer programming. It contains a base workspace and an extensible plug-in system for customizing the environment. Eclipse is written  mostly in Java and its primary use is for developing Java  applications, but it may also be used to develop application in other programming languages via plug-ins, including JavaScript C, C++,C#, PHP.</a:t>
            </a:r>
          </a:p>
          <a:p>
            <a:r>
              <a:rPr lang="en-US" dirty="0" smtClean="0"/>
              <a:t>We used Eclipse IDE for developed This project. </a:t>
            </a:r>
            <a:endParaRPr lang="en-US" dirty="0"/>
          </a:p>
        </p:txBody>
      </p:sp>
      <p:sp>
        <p:nvSpPr>
          <p:cNvPr id="3" name="Title 2"/>
          <p:cNvSpPr>
            <a:spLocks noGrp="1"/>
          </p:cNvSpPr>
          <p:nvPr>
            <p:ph type="title"/>
          </p:nvPr>
        </p:nvSpPr>
        <p:spPr/>
        <p:txBody>
          <a:bodyPr/>
          <a:lstStyle/>
          <a:p>
            <a:r>
              <a:rPr lang="en-US" dirty="0" smtClean="0">
                <a:solidFill>
                  <a:schemeClr val="tx1"/>
                </a:solidFill>
              </a:rPr>
              <a:t>Software</a:t>
            </a:r>
            <a:r>
              <a:rPr lang="en-US" dirty="0" smtClean="0"/>
              <a:t> </a:t>
            </a:r>
            <a:r>
              <a:rPr lang="en-US" dirty="0" smtClean="0">
                <a:solidFill>
                  <a:schemeClr val="tx1"/>
                </a:solidFill>
              </a:rPr>
              <a:t>&amp; Database</a:t>
            </a:r>
            <a:endParaRPr lang="en-US" dirty="0">
              <a:solidFill>
                <a:schemeClr val="tx1"/>
              </a:solidFill>
            </a:endParaRPr>
          </a:p>
        </p:txBody>
      </p:sp>
    </p:spTree>
    <p:extLst>
      <p:ext uri="{BB962C8B-B14F-4D97-AF65-F5344CB8AC3E}">
        <p14:creationId xmlns:p14="http://schemas.microsoft.com/office/powerpoint/2010/main" val="43732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8600"/>
            <a:ext cx="9144000" cy="6629400"/>
          </a:xfrm>
        </p:spPr>
        <p:txBody>
          <a:bodyPr/>
          <a:lstStyle/>
          <a:p>
            <a:pPr marL="0" indent="0">
              <a:buNone/>
            </a:pPr>
            <a:r>
              <a:rPr lang="en-US" dirty="0" smtClean="0"/>
              <a:t>                                             In our project use MYSQL server 8.0 including</a:t>
            </a:r>
          </a:p>
          <a:p>
            <a:pPr marL="0" indent="0">
              <a:buNone/>
            </a:pPr>
            <a:r>
              <a:rPr lang="en-US" dirty="0"/>
              <a:t> </a:t>
            </a:r>
            <a:r>
              <a:rPr lang="en-US" dirty="0" smtClean="0"/>
              <a:t>                                           No SQL document store, atomic and crash safe</a:t>
            </a:r>
          </a:p>
          <a:p>
            <a:pPr marL="0" indent="0">
              <a:buNone/>
            </a:pPr>
            <a:r>
              <a:rPr lang="en-US" dirty="0"/>
              <a:t> </a:t>
            </a:r>
            <a:r>
              <a:rPr lang="en-US" dirty="0" smtClean="0"/>
              <a:t>                                           DDL sentences and JSON Extended  Syntax, </a:t>
            </a:r>
          </a:p>
          <a:p>
            <a:pPr marL="0" indent="0">
              <a:buNone/>
            </a:pPr>
            <a:r>
              <a:rPr lang="en-US" dirty="0" smtClean="0"/>
              <a:t>                                             new function, such as JSON table function, improved sorting, and partial MYSQL is an open source relational database management system (RDBMS). Its name is a updates. Combination of  “MY” , the name of co- founder Michael </a:t>
            </a:r>
            <a:r>
              <a:rPr lang="en-US" dirty="0" err="1" smtClean="0"/>
              <a:t>Widenius’s</a:t>
            </a:r>
            <a:r>
              <a:rPr lang="en-US" dirty="0" smtClean="0"/>
              <a:t> daughter, and “SQL” , the abbreviation for structured Query Language. A relational database organizes data into one or more data tables in which data types may be related to each other, these relations help  structure the data. SQL is a language programmers use to create , modify and extract data from the relational database, as well  as control user access to the database . In addition to relational databases and SQL, an RDBMS like MYSQL works with an operating system to implements to a relational database in a computer’s storage System , manages users, allows for network access and facilitates testing database integrity and creation of backups.</a:t>
            </a:r>
            <a:endParaRPr lang="en-US" dirty="0"/>
          </a:p>
        </p:txBody>
      </p:sp>
      <p:pic>
        <p:nvPicPr>
          <p:cNvPr id="1026" name="Picture 2" descr="E:\Damini Docs\mysql screensho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9718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51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524000"/>
            <a:ext cx="7408333" cy="4602163"/>
          </a:xfrm>
        </p:spPr>
        <p:txBody>
          <a:bodyPr/>
          <a:lstStyle/>
          <a:p>
            <a:r>
              <a:rPr lang="en-US" dirty="0" smtClean="0"/>
              <a:t>Email is a Simple.</a:t>
            </a:r>
          </a:p>
          <a:p>
            <a:r>
              <a:rPr lang="en-US" dirty="0" smtClean="0"/>
              <a:t>Email is a free tool. </a:t>
            </a:r>
          </a:p>
          <a:p>
            <a:r>
              <a:rPr lang="en-US" dirty="0" smtClean="0"/>
              <a:t>Email allows for easy  referencing.</a:t>
            </a:r>
          </a:p>
          <a:p>
            <a:r>
              <a:rPr lang="en-US" dirty="0" smtClean="0"/>
              <a:t>Email is accessible from anywhere – as long as you have an internet connection.</a:t>
            </a:r>
            <a:endParaRPr lang="en-US" dirty="0"/>
          </a:p>
        </p:txBody>
      </p:sp>
      <p:sp>
        <p:nvSpPr>
          <p:cNvPr id="3" name="Title 2"/>
          <p:cNvSpPr>
            <a:spLocks noGrp="1"/>
          </p:cNvSpPr>
          <p:nvPr>
            <p:ph type="title"/>
          </p:nvPr>
        </p:nvSpPr>
        <p:spPr/>
        <p:txBody>
          <a:bodyPr/>
          <a:lstStyle/>
          <a:p>
            <a:r>
              <a:rPr lang="en-US" dirty="0" smtClean="0">
                <a:solidFill>
                  <a:schemeClr val="tx1"/>
                </a:solidFill>
              </a:rPr>
              <a:t>Advantages</a:t>
            </a:r>
            <a:endParaRPr lang="en-US" dirty="0">
              <a:solidFill>
                <a:schemeClr val="tx1"/>
              </a:solidFill>
            </a:endParaRPr>
          </a:p>
        </p:txBody>
      </p:sp>
    </p:spTree>
    <p:extLst>
      <p:ext uri="{BB962C8B-B14F-4D97-AF65-F5344CB8AC3E}">
        <p14:creationId xmlns:p14="http://schemas.microsoft.com/office/powerpoint/2010/main" val="350672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447800"/>
            <a:ext cx="7408333" cy="4678363"/>
          </a:xfrm>
        </p:spPr>
        <p:txBody>
          <a:bodyPr/>
          <a:lstStyle/>
          <a:p>
            <a:r>
              <a:rPr lang="en-US" dirty="0" smtClean="0"/>
              <a:t>Email- a computerized system for sending digital messages from one computer to one more other computers.</a:t>
            </a:r>
          </a:p>
          <a:p>
            <a:r>
              <a:rPr lang="en-US" dirty="0" smtClean="0"/>
              <a:t>Purpose- flexibility of  email allows it to be used for friendly letters or for some business situations.</a:t>
            </a:r>
            <a:endParaRPr lang="en-US" dirty="0"/>
          </a:p>
        </p:txBody>
      </p:sp>
      <p:sp>
        <p:nvSpPr>
          <p:cNvPr id="3" name="Title 2"/>
          <p:cNvSpPr>
            <a:spLocks noGrp="1"/>
          </p:cNvSpPr>
          <p:nvPr>
            <p:ph type="title"/>
          </p:nvPr>
        </p:nvSpPr>
        <p:spPr/>
        <p:txBody>
          <a:bodyPr/>
          <a:lstStyle/>
          <a:p>
            <a:r>
              <a:rPr lang="en-US" dirty="0">
                <a:solidFill>
                  <a:schemeClr val="tx1"/>
                </a:solidFill>
              </a:rPr>
              <a:t>A</a:t>
            </a:r>
            <a:r>
              <a:rPr lang="en-US" dirty="0" smtClean="0">
                <a:solidFill>
                  <a:schemeClr val="tx1"/>
                </a:solidFill>
              </a:rPr>
              <a:t>pplication</a:t>
            </a:r>
            <a:endParaRPr lang="en-US" dirty="0">
              <a:solidFill>
                <a:schemeClr val="tx1"/>
              </a:solidFill>
            </a:endParaRPr>
          </a:p>
        </p:txBody>
      </p:sp>
    </p:spTree>
    <p:extLst>
      <p:ext uri="{BB962C8B-B14F-4D97-AF65-F5344CB8AC3E}">
        <p14:creationId xmlns:p14="http://schemas.microsoft.com/office/powerpoint/2010/main" val="3676498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203</TotalTime>
  <Words>516</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Waveform</vt:lpstr>
      <vt:lpstr>Project :- Email Application</vt:lpstr>
      <vt:lpstr>Contends</vt:lpstr>
      <vt:lpstr>Introduction</vt:lpstr>
      <vt:lpstr>ER diagram</vt:lpstr>
      <vt:lpstr>Use case Diagram</vt:lpstr>
      <vt:lpstr>Software &amp; Database</vt:lpstr>
      <vt:lpstr>PowerPoint Presentation</vt:lpstr>
      <vt:lpstr>Advantages</vt:lpstr>
      <vt:lpstr>Application</vt:lpstr>
      <vt:lpstr>Output</vt:lpstr>
      <vt:lpstr>PowerPoint Presentation</vt:lpstr>
      <vt:lpstr>tables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Email Application</dc:title>
  <dc:creator>ADMIN</dc:creator>
  <cp:lastModifiedBy>ADMIN</cp:lastModifiedBy>
  <cp:revision>17</cp:revision>
  <dcterms:created xsi:type="dcterms:W3CDTF">2022-01-08T13:37:47Z</dcterms:created>
  <dcterms:modified xsi:type="dcterms:W3CDTF">2022-01-24T12:34:25Z</dcterms:modified>
</cp:coreProperties>
</file>