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715D59-0CFB-422F-92B8-37588EA4A766}" type="datetimeFigureOut">
              <a:rPr lang="en-US" smtClean="0"/>
              <a:t>04/03/2022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B6DD8-F8EB-45A0-B43D-86E3F87E8C5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715D59-0CFB-422F-92B8-37588EA4A766}" type="datetimeFigureOut">
              <a:rPr lang="en-US" smtClean="0"/>
              <a:t>04/03/2022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B6DD8-F8EB-45A0-B43D-86E3F87E8C5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7715D59-0CFB-422F-92B8-37588EA4A766}" type="datetimeFigureOut">
              <a:rPr lang="en-US" smtClean="0"/>
              <a:t>04/03/2022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B6DD8-F8EB-45A0-B43D-86E3F87E8C52}"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715D59-0CFB-422F-92B8-37588EA4A766}" type="datetimeFigureOut">
              <a:rPr lang="en-US" smtClean="0"/>
              <a:t>04/03/2022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B6DD8-F8EB-45A0-B43D-86E3F87E8C52}"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715D59-0CFB-422F-92B8-37588EA4A766}" type="datetimeFigureOut">
              <a:rPr lang="en-US" smtClean="0"/>
              <a:t>04/03/2022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B6DD8-F8EB-45A0-B43D-86E3F87E8C5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7715D59-0CFB-422F-92B8-37588EA4A766}" type="datetimeFigureOut">
              <a:rPr lang="en-US" smtClean="0"/>
              <a:t>04/03/2022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6B6DD8-F8EB-45A0-B43D-86E3F87E8C52}"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715D59-0CFB-422F-92B8-37588EA4A766}" type="datetimeFigureOut">
              <a:rPr lang="en-US" smtClean="0"/>
              <a:t>04/03/2022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6B6DD8-F8EB-45A0-B43D-86E3F87E8C5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715D59-0CFB-422F-92B8-37588EA4A766}" type="datetimeFigureOut">
              <a:rPr lang="en-US" smtClean="0"/>
              <a:t>04/03/2022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6B6DD8-F8EB-45A0-B43D-86E3F87E8C5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E7715D59-0CFB-422F-92B8-37588EA4A766}" type="datetimeFigureOut">
              <a:rPr lang="en-US" smtClean="0"/>
              <a:t>04/03/2022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6B6DD8-F8EB-45A0-B43D-86E3F87E8C5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7715D59-0CFB-422F-92B8-37588EA4A766}" type="datetimeFigureOut">
              <a:rPr lang="en-US" smtClean="0"/>
              <a:t>04/03/2022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6B6DD8-F8EB-45A0-B43D-86E3F87E8C52}"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715D59-0CFB-422F-92B8-37588EA4A766}" type="datetimeFigureOut">
              <a:rPr lang="en-US" smtClean="0"/>
              <a:t>04/03/2022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6B6DD8-F8EB-45A0-B43D-86E3F87E8C52}"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E7715D59-0CFB-422F-92B8-37588EA4A766}" type="datetimeFigureOut">
              <a:rPr lang="en-US" smtClean="0"/>
              <a:t>04/03/2022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B6B6DD8-F8EB-45A0-B43D-86E3F87E8C52}"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666568"/>
          </a:xfrm>
        </p:spPr>
        <p:txBody>
          <a:bodyPr/>
          <a:lstStyle/>
          <a:p>
            <a:r>
              <a:rPr lang="en-US" b="1" cap="all" dirty="0" smtClean="0">
                <a:ln w="9000" cmpd="sng">
                  <a:solidFill>
                    <a:schemeClr val="accent4">
                      <a:shade val="50000"/>
                      <a:satMod val="120000"/>
                    </a:schemeClr>
                  </a:solidFill>
                  <a:prstDash val="solid"/>
                </a:ln>
                <a:solidFill>
                  <a:schemeClr val="bg2">
                    <a:lumMod val="25000"/>
                  </a:schemeClr>
                </a:solidFill>
                <a:effectLst>
                  <a:reflection blurRad="12700" stA="28000" endPos="45000" dist="1000" dir="5400000" sy="-100000" algn="bl" rotWithShape="0"/>
                </a:effectLst>
              </a:rPr>
              <a:t>Placement Management</a:t>
            </a:r>
            <a:endParaRPr lang="en-US" b="1" cap="all" dirty="0">
              <a:ln w="9000" cmpd="sng">
                <a:solidFill>
                  <a:schemeClr val="accent4">
                    <a:shade val="50000"/>
                    <a:satMod val="120000"/>
                  </a:schemeClr>
                </a:solidFill>
                <a:prstDash val="solid"/>
              </a:ln>
              <a:solidFill>
                <a:schemeClr val="bg2">
                  <a:lumMod val="25000"/>
                </a:schemeClr>
              </a:solidFill>
              <a:effectLst>
                <a:reflection blurRad="12700" stA="28000" endPos="45000" dist="1000" dir="5400000" sy="-100000" algn="bl" rotWithShape="0"/>
              </a:effectLst>
            </a:endParaRPr>
          </a:p>
        </p:txBody>
      </p:sp>
      <p:sp>
        <p:nvSpPr>
          <p:cNvPr id="3" name="Subtitle 2"/>
          <p:cNvSpPr>
            <a:spLocks noGrp="1"/>
          </p:cNvSpPr>
          <p:nvPr>
            <p:ph type="subTitle" idx="1"/>
          </p:nvPr>
        </p:nvSpPr>
        <p:spPr>
          <a:xfrm>
            <a:off x="533400" y="3556000"/>
            <a:ext cx="8305800" cy="2387599"/>
          </a:xfrm>
        </p:spPr>
        <p:txBody>
          <a:bodyPr numCol="2">
            <a:normAutofit/>
          </a:bodyPr>
          <a:lstStyle/>
          <a:p>
            <a:r>
              <a:rPr lang="en-US"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Submitted by</a:t>
            </a:r>
          </a:p>
          <a:p>
            <a:r>
              <a:rPr lang="en-US" dirty="0" smtClean="0">
                <a:solidFill>
                  <a:schemeClr val="bg2">
                    <a:lumMod val="25000"/>
                  </a:schemeClr>
                </a:solidFill>
              </a:rPr>
              <a:t>1.Mokshada R. </a:t>
            </a:r>
            <a:r>
              <a:rPr lang="en-US" dirty="0" err="1" smtClean="0">
                <a:solidFill>
                  <a:schemeClr val="bg2">
                    <a:lumMod val="25000"/>
                  </a:schemeClr>
                </a:solidFill>
              </a:rPr>
              <a:t>Kolte</a:t>
            </a:r>
            <a:r>
              <a:rPr lang="en-US" dirty="0" smtClean="0">
                <a:solidFill>
                  <a:schemeClr val="bg2">
                    <a:lumMod val="25000"/>
                  </a:schemeClr>
                </a:solidFill>
              </a:rPr>
              <a:t>   </a:t>
            </a:r>
          </a:p>
          <a:p>
            <a:r>
              <a:rPr lang="en-US" dirty="0" smtClean="0">
                <a:solidFill>
                  <a:schemeClr val="bg2">
                    <a:lumMod val="25000"/>
                  </a:schemeClr>
                </a:solidFill>
              </a:rPr>
              <a:t>2.Pinal P. </a:t>
            </a:r>
            <a:r>
              <a:rPr lang="en-US" dirty="0" err="1" smtClean="0">
                <a:solidFill>
                  <a:schemeClr val="bg2">
                    <a:lumMod val="25000"/>
                  </a:schemeClr>
                </a:solidFill>
              </a:rPr>
              <a:t>Dandgavhal</a:t>
            </a:r>
            <a:r>
              <a:rPr lang="en-US" dirty="0" smtClean="0">
                <a:solidFill>
                  <a:schemeClr val="bg2">
                    <a:lumMod val="25000"/>
                  </a:schemeClr>
                </a:solidFill>
              </a:rPr>
              <a:t> </a:t>
            </a:r>
          </a:p>
          <a:p>
            <a:r>
              <a:rPr lang="en-US" dirty="0">
                <a:solidFill>
                  <a:schemeClr val="bg2">
                    <a:lumMod val="25000"/>
                  </a:schemeClr>
                </a:solidFill>
              </a:rPr>
              <a:t>3</a:t>
            </a:r>
            <a:r>
              <a:rPr lang="en-US" dirty="0" smtClean="0">
                <a:solidFill>
                  <a:schemeClr val="bg2">
                    <a:lumMod val="25000"/>
                  </a:schemeClr>
                </a:solidFill>
              </a:rPr>
              <a:t>.Unnati R. </a:t>
            </a:r>
            <a:r>
              <a:rPr lang="en-US" dirty="0" err="1" smtClean="0">
                <a:solidFill>
                  <a:schemeClr val="bg2">
                    <a:lumMod val="25000"/>
                  </a:schemeClr>
                </a:solidFill>
              </a:rPr>
              <a:t>Kamble</a:t>
            </a:r>
            <a:endParaRPr lang="en-US" dirty="0" smtClean="0">
              <a:solidFill>
                <a:schemeClr val="bg2">
                  <a:lumMod val="25000"/>
                </a:schemeClr>
              </a:solidFill>
            </a:endParaRPr>
          </a:p>
        </p:txBody>
      </p:sp>
    </p:spTree>
    <p:extLst>
      <p:ext uri="{BB962C8B-B14F-4D97-AF65-F5344CB8AC3E}">
        <p14:creationId xmlns:p14="http://schemas.microsoft.com/office/powerpoint/2010/main" val="2874341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143000"/>
            <a:ext cx="7408333" cy="4983163"/>
          </a:xfrm>
        </p:spPr>
        <p:txBody>
          <a:bodyPr/>
          <a:lstStyle/>
          <a:p>
            <a:r>
              <a:rPr lang="en-US" dirty="0" smtClean="0"/>
              <a:t>Job Seeker </a:t>
            </a:r>
            <a:r>
              <a:rPr lang="en-US" dirty="0" smtClean="0"/>
              <a:t>Module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14600"/>
            <a:ext cx="9144000" cy="4038600"/>
          </a:xfrm>
          <a:prstGeom prst="rect">
            <a:avLst/>
          </a:prstGeom>
        </p:spPr>
      </p:pic>
    </p:spTree>
    <p:extLst>
      <p:ext uri="{BB962C8B-B14F-4D97-AF65-F5344CB8AC3E}">
        <p14:creationId xmlns:p14="http://schemas.microsoft.com/office/powerpoint/2010/main" val="311237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tx1"/>
                </a:solidFill>
              </a:rPr>
              <a:t>Output</a:t>
            </a:r>
            <a:endParaRPr lang="en-US" dirty="0">
              <a:solidFill>
                <a:schemeClr val="tx1"/>
              </a:solidFill>
            </a:endParaRPr>
          </a:p>
        </p:txBody>
      </p:sp>
      <p:sp>
        <p:nvSpPr>
          <p:cNvPr id="5" name="Content Placeholder 4"/>
          <p:cNvSpPr>
            <a:spLocks noGrp="1"/>
          </p:cNvSpPr>
          <p:nvPr>
            <p:ph idx="1"/>
          </p:nvPr>
        </p:nvSpPr>
        <p:spPr>
          <a:xfrm>
            <a:off x="872067" y="1295400"/>
            <a:ext cx="7408333" cy="4830763"/>
          </a:xfrm>
        </p:spPr>
        <p:txBody>
          <a:bodyPr/>
          <a:lstStyle/>
          <a:p>
            <a:r>
              <a:rPr lang="en-US" dirty="0" smtClean="0"/>
              <a:t>First title page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905000"/>
            <a:ext cx="8686800" cy="4724400"/>
          </a:xfrm>
          <a:prstGeom prst="rect">
            <a:avLst/>
          </a:prstGeom>
        </p:spPr>
      </p:pic>
    </p:spTree>
    <p:extLst>
      <p:ext uri="{BB962C8B-B14F-4D97-AF65-F5344CB8AC3E}">
        <p14:creationId xmlns:p14="http://schemas.microsoft.com/office/powerpoint/2010/main" val="543221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990600"/>
            <a:ext cx="7408333" cy="5410200"/>
          </a:xfrm>
        </p:spPr>
        <p:txBody>
          <a:bodyPr/>
          <a:lstStyle/>
          <a:p>
            <a:r>
              <a:rPr lang="en-US" dirty="0" smtClean="0"/>
              <a:t>Job Seeker Page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600200"/>
            <a:ext cx="7391400" cy="5029200"/>
          </a:xfrm>
          <a:prstGeom prst="rect">
            <a:avLst/>
          </a:prstGeom>
        </p:spPr>
      </p:pic>
    </p:spTree>
    <p:extLst>
      <p:ext uri="{BB962C8B-B14F-4D97-AF65-F5344CB8AC3E}">
        <p14:creationId xmlns:p14="http://schemas.microsoft.com/office/powerpoint/2010/main" val="2968981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609600"/>
            <a:ext cx="7408333" cy="5516563"/>
          </a:xfrm>
        </p:spPr>
        <p:txBody>
          <a:bodyPr/>
          <a:lstStyle/>
          <a:p>
            <a:r>
              <a:rPr lang="en-US" dirty="0" smtClean="0"/>
              <a:t>Recruiter Page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057400"/>
            <a:ext cx="8763000" cy="4571999"/>
          </a:xfrm>
          <a:prstGeom prst="rect">
            <a:avLst/>
          </a:prstGeom>
        </p:spPr>
      </p:pic>
    </p:spTree>
    <p:extLst>
      <p:ext uri="{BB962C8B-B14F-4D97-AF65-F5344CB8AC3E}">
        <p14:creationId xmlns:p14="http://schemas.microsoft.com/office/powerpoint/2010/main" val="2779341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1" y="1524000"/>
            <a:ext cx="8610600" cy="4953000"/>
          </a:xfrm>
        </p:spPr>
        <p:txBody>
          <a:bodyPr>
            <a:normAutofit/>
          </a:bodyPr>
          <a:lstStyle/>
          <a:p>
            <a:r>
              <a:rPr lang="en-US" dirty="0" smtClean="0"/>
              <a:t>From a proper analysis of positive points and constraints on the component, it can be safely concluded that the product is a highly efficient GUI based Component . This component can be easily plugged in many other system. Also the component is user is user friendly. Generally the TPO’s of the Companies has to face problems in management of the Jobseeker information. This all information has to be managed manually. So, there is a need to develop a system that can solve the mentioned problem. This software comes with just that solution.</a:t>
            </a:r>
          </a:p>
          <a:p>
            <a:pPr marL="0" indent="0">
              <a:buNone/>
            </a:pPr>
            <a:r>
              <a:rPr lang="en-US" dirty="0" smtClean="0"/>
              <a:t> </a:t>
            </a:r>
            <a:endParaRPr lang="en-US" dirty="0"/>
          </a:p>
        </p:txBody>
      </p:sp>
      <p:sp>
        <p:nvSpPr>
          <p:cNvPr id="3" name="Title 2"/>
          <p:cNvSpPr>
            <a:spLocks noGrp="1"/>
          </p:cNvSpPr>
          <p:nvPr>
            <p:ph type="title"/>
          </p:nvPr>
        </p:nvSpPr>
        <p:spPr/>
        <p:txBody>
          <a:bodyPr/>
          <a:lstStyle/>
          <a:p>
            <a:r>
              <a:rPr lang="en-US" dirty="0" smtClean="0">
                <a:solidFill>
                  <a:schemeClr val="tx1"/>
                </a:solidFill>
              </a:rPr>
              <a:t>Conclusion</a:t>
            </a:r>
            <a:endParaRPr lang="en-US" dirty="0">
              <a:solidFill>
                <a:schemeClr val="tx1"/>
              </a:solidFill>
            </a:endParaRPr>
          </a:p>
        </p:txBody>
      </p:sp>
    </p:spTree>
    <p:extLst>
      <p:ext uri="{BB962C8B-B14F-4D97-AF65-F5344CB8AC3E}">
        <p14:creationId xmlns:p14="http://schemas.microsoft.com/office/powerpoint/2010/main" val="3913725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229600" cy="3810000"/>
          </a:xfrm>
        </p:spPr>
        <p:txBody>
          <a:bodyPr>
            <a:normAutofit/>
          </a:bodyPr>
          <a:lstStyle/>
          <a:p>
            <a:r>
              <a:rPr lang="en-US" sz="6600" dirty="0" smtClean="0">
                <a:solidFill>
                  <a:srgbClr val="FF0000"/>
                </a:solidFill>
              </a:rPr>
              <a:t>Thank You!</a:t>
            </a:r>
            <a:endParaRPr lang="en-US" sz="6600" dirty="0">
              <a:solidFill>
                <a:srgbClr val="FF0000"/>
              </a:solidFill>
            </a:endParaRPr>
          </a:p>
        </p:txBody>
      </p:sp>
    </p:spTree>
    <p:extLst>
      <p:ext uri="{BB962C8B-B14F-4D97-AF65-F5344CB8AC3E}">
        <p14:creationId xmlns:p14="http://schemas.microsoft.com/office/powerpoint/2010/main" val="1731255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219200"/>
            <a:ext cx="7408333" cy="4906963"/>
          </a:xfrm>
        </p:spPr>
        <p:txBody>
          <a:bodyPr/>
          <a:lstStyle/>
          <a:p>
            <a:r>
              <a:rPr lang="en-US" dirty="0" smtClean="0"/>
              <a:t>Introduction</a:t>
            </a:r>
          </a:p>
          <a:p>
            <a:r>
              <a:rPr lang="en-US" dirty="0" smtClean="0"/>
              <a:t>Software used</a:t>
            </a:r>
          </a:p>
          <a:p>
            <a:r>
              <a:rPr lang="en-US" dirty="0" smtClean="0"/>
              <a:t>Modules</a:t>
            </a:r>
          </a:p>
          <a:p>
            <a:r>
              <a:rPr lang="en-US" dirty="0" smtClean="0"/>
              <a:t>Front End</a:t>
            </a:r>
            <a:endParaRPr lang="en-US" dirty="0" smtClean="0"/>
          </a:p>
          <a:p>
            <a:r>
              <a:rPr lang="en-US" dirty="0" smtClean="0"/>
              <a:t>Back End</a:t>
            </a:r>
            <a:endParaRPr lang="en-US" dirty="0" smtClean="0"/>
          </a:p>
          <a:p>
            <a:r>
              <a:rPr lang="en-US" dirty="0" smtClean="0"/>
              <a:t>Use case diagram For </a:t>
            </a:r>
            <a:r>
              <a:rPr lang="en-US" dirty="0" smtClean="0"/>
              <a:t>Class</a:t>
            </a:r>
          </a:p>
          <a:p>
            <a:r>
              <a:rPr lang="en-US" dirty="0" smtClean="0"/>
              <a:t>Output</a:t>
            </a:r>
          </a:p>
          <a:p>
            <a:r>
              <a:rPr lang="en-US" dirty="0"/>
              <a:t>Conclusion</a:t>
            </a:r>
          </a:p>
          <a:p>
            <a:pPr marL="0" indent="0">
              <a:buNone/>
            </a:pPr>
            <a:endParaRPr lang="en-US" dirty="0" smtClean="0"/>
          </a:p>
          <a:p>
            <a:pPr marL="0" indent="0">
              <a:buNone/>
            </a:pPr>
            <a:r>
              <a:rPr lang="en-US" dirty="0"/>
              <a:t> </a:t>
            </a:r>
            <a:endParaRPr lang="en-US" dirty="0" smtClean="0"/>
          </a:p>
          <a:p>
            <a:pPr marL="0" indent="0">
              <a:buNone/>
            </a:pPr>
            <a:endParaRPr lang="en-US" dirty="0" smtClean="0"/>
          </a:p>
          <a:p>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a:xfrm>
            <a:off x="457200" y="338328"/>
            <a:ext cx="8229600" cy="1033272"/>
          </a:xfrm>
        </p:spPr>
        <p:txBody>
          <a:bodyPr/>
          <a:lstStyle/>
          <a:p>
            <a:r>
              <a:rPr lang="en-US" dirty="0" smtClean="0">
                <a:solidFill>
                  <a:schemeClr val="tx1"/>
                </a:solidFill>
              </a:rPr>
              <a:t>Contents</a:t>
            </a:r>
            <a:endParaRPr lang="en-US" dirty="0">
              <a:solidFill>
                <a:schemeClr val="tx1"/>
              </a:solidFill>
            </a:endParaRPr>
          </a:p>
        </p:txBody>
      </p:sp>
    </p:spTree>
    <p:extLst>
      <p:ext uri="{BB962C8B-B14F-4D97-AF65-F5344CB8AC3E}">
        <p14:creationId xmlns:p14="http://schemas.microsoft.com/office/powerpoint/2010/main" val="3614922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143000"/>
            <a:ext cx="7408333" cy="5715000"/>
          </a:xfrm>
        </p:spPr>
        <p:txBody>
          <a:bodyPr>
            <a:normAutofit lnSpcReduction="10000"/>
          </a:bodyPr>
          <a:lstStyle/>
          <a:p>
            <a:r>
              <a:rPr lang="en-US" sz="2200" dirty="0">
                <a:solidFill>
                  <a:schemeClr val="tx1"/>
                </a:solidFill>
              </a:rPr>
              <a:t>Job portals are sites where you can promote jobs and search for resumes. They are an important part of almost every hiring procedure, and using them efficiently will interpret into qualified candidates for moderately low costs. So, below we have listed some benefits for both recruiters and job seekers for using job portals to find a job and promote job opening for the specific companies.</a:t>
            </a:r>
          </a:p>
          <a:p>
            <a:endParaRPr lang="en-US" sz="2200" dirty="0">
              <a:solidFill>
                <a:schemeClr val="tx1"/>
              </a:solidFill>
            </a:endParaRPr>
          </a:p>
          <a:p>
            <a:r>
              <a:rPr lang="en-US" sz="2200" dirty="0">
                <a:solidFill>
                  <a:schemeClr val="tx1"/>
                </a:solidFill>
              </a:rPr>
              <a:t>Job seekers can easily contact an extensive collection of job vacancies through job search engines, at their phase. Away from that, most job portals have filters which help users slight down results. This trait makes it easier for job seekers to decide on a specific career. Equally, online job search sites can help employers pace up their hiring process. It would be easy for recruiters or hiring managers to verify job applications online than physically scan printed resumes. Hence, job portals help them save time and </a:t>
            </a:r>
            <a:r>
              <a:rPr lang="en-US" sz="2200" dirty="0" err="1" smtClean="0">
                <a:solidFill>
                  <a:schemeClr val="tx1"/>
                </a:solidFill>
              </a:rPr>
              <a:t>endeavour</a:t>
            </a:r>
            <a:r>
              <a:rPr lang="en-US" sz="2200" dirty="0">
                <a:solidFill>
                  <a:schemeClr val="tx1"/>
                </a:solidFill>
              </a:rPr>
              <a:t>.</a:t>
            </a:r>
          </a:p>
          <a:p>
            <a:endParaRPr lang="en-US" sz="1400" dirty="0"/>
          </a:p>
        </p:txBody>
      </p:sp>
      <p:sp>
        <p:nvSpPr>
          <p:cNvPr id="3" name="Title 2"/>
          <p:cNvSpPr>
            <a:spLocks noGrp="1"/>
          </p:cNvSpPr>
          <p:nvPr>
            <p:ph type="title"/>
          </p:nvPr>
        </p:nvSpPr>
        <p:spPr>
          <a:xfrm>
            <a:off x="457200" y="338328"/>
            <a:ext cx="8229600" cy="728472"/>
          </a:xfrm>
        </p:spPr>
        <p:txBody>
          <a:bodyPr>
            <a:normAutofit fontScale="90000"/>
          </a:bodyPr>
          <a:lstStyle/>
          <a:p>
            <a:r>
              <a:rPr lang="en-US" sz="4900" dirty="0" smtClean="0">
                <a:solidFill>
                  <a:schemeClr val="tx1"/>
                </a:solidFill>
              </a:rPr>
              <a:t>Introduction</a:t>
            </a:r>
            <a:endParaRPr lang="en-US" dirty="0">
              <a:solidFill>
                <a:schemeClr val="tx1"/>
              </a:solidFill>
            </a:endParaRPr>
          </a:p>
        </p:txBody>
      </p:sp>
    </p:spTree>
    <p:extLst>
      <p:ext uri="{BB962C8B-B14F-4D97-AF65-F5344CB8AC3E}">
        <p14:creationId xmlns:p14="http://schemas.microsoft.com/office/powerpoint/2010/main" val="1401864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28800"/>
            <a:ext cx="7408333" cy="4297363"/>
          </a:xfrm>
        </p:spPr>
        <p:txBody>
          <a:bodyPr/>
          <a:lstStyle/>
          <a:p>
            <a:r>
              <a:rPr lang="en-US" dirty="0" smtClean="0"/>
              <a:t>Front END</a:t>
            </a:r>
          </a:p>
          <a:p>
            <a:r>
              <a:rPr lang="en-US" dirty="0" smtClean="0"/>
              <a:t>JDK Software</a:t>
            </a:r>
          </a:p>
          <a:p>
            <a:r>
              <a:rPr lang="en-US" dirty="0" smtClean="0"/>
              <a:t>JavaScript</a:t>
            </a:r>
          </a:p>
          <a:p>
            <a:r>
              <a:rPr lang="en-US" dirty="0" smtClean="0"/>
              <a:t>HTML</a:t>
            </a:r>
          </a:p>
          <a:p>
            <a:r>
              <a:rPr lang="en-US" dirty="0" smtClean="0"/>
              <a:t>MYSQL Database</a:t>
            </a:r>
          </a:p>
          <a:p>
            <a:r>
              <a:rPr lang="en-US" dirty="0" smtClean="0"/>
              <a:t>Backend</a:t>
            </a:r>
          </a:p>
          <a:p>
            <a:endParaRPr lang="en-US" dirty="0" smtClean="0"/>
          </a:p>
          <a:p>
            <a:endParaRPr lang="en-US" dirty="0"/>
          </a:p>
        </p:txBody>
      </p:sp>
      <p:sp>
        <p:nvSpPr>
          <p:cNvPr id="3" name="Title 2"/>
          <p:cNvSpPr>
            <a:spLocks noGrp="1"/>
          </p:cNvSpPr>
          <p:nvPr>
            <p:ph type="title"/>
          </p:nvPr>
        </p:nvSpPr>
        <p:spPr/>
        <p:txBody>
          <a:bodyPr/>
          <a:lstStyle/>
          <a:p>
            <a:r>
              <a:rPr lang="en-US" dirty="0" smtClean="0">
                <a:solidFill>
                  <a:schemeClr val="tx1"/>
                </a:solidFill>
              </a:rPr>
              <a:t>Software Used</a:t>
            </a:r>
            <a:endParaRPr lang="en-US" dirty="0">
              <a:solidFill>
                <a:schemeClr val="tx1"/>
              </a:solidFill>
            </a:endParaRPr>
          </a:p>
        </p:txBody>
      </p:sp>
    </p:spTree>
    <p:extLst>
      <p:ext uri="{BB962C8B-B14F-4D97-AF65-F5344CB8AC3E}">
        <p14:creationId xmlns:p14="http://schemas.microsoft.com/office/powerpoint/2010/main" val="1809696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600200"/>
            <a:ext cx="7408333" cy="4525963"/>
          </a:xfrm>
        </p:spPr>
        <p:txBody>
          <a:bodyPr/>
          <a:lstStyle/>
          <a:p>
            <a:pPr marL="0" indent="0">
              <a:buNone/>
            </a:pPr>
            <a:r>
              <a:rPr lang="en-US" dirty="0" smtClean="0"/>
              <a:t>There are Four module used in their project:-</a:t>
            </a:r>
          </a:p>
          <a:p>
            <a:pPr marL="0" indent="0">
              <a:buNone/>
            </a:pPr>
            <a:r>
              <a:rPr lang="en-US" dirty="0" smtClean="0"/>
              <a:t>1</a:t>
            </a:r>
            <a:r>
              <a:rPr lang="en-US" dirty="0" smtClean="0"/>
              <a:t>. Admin </a:t>
            </a:r>
            <a:r>
              <a:rPr lang="en-US" dirty="0" smtClean="0"/>
              <a:t>Module</a:t>
            </a:r>
          </a:p>
          <a:p>
            <a:pPr marL="0" indent="0">
              <a:buNone/>
            </a:pPr>
            <a:r>
              <a:rPr lang="en-US" dirty="0" smtClean="0"/>
              <a:t>2</a:t>
            </a:r>
            <a:r>
              <a:rPr lang="en-US" dirty="0" smtClean="0"/>
              <a:t>. Job Seeker  Module</a:t>
            </a:r>
            <a:endParaRPr lang="en-US" dirty="0" smtClean="0"/>
          </a:p>
          <a:p>
            <a:pPr marL="0" indent="0">
              <a:buNone/>
            </a:pPr>
            <a:r>
              <a:rPr lang="en-US" dirty="0" smtClean="0"/>
              <a:t>3. Recruiter </a:t>
            </a:r>
            <a:r>
              <a:rPr lang="en-US" dirty="0" smtClean="0"/>
              <a:t>Module</a:t>
            </a:r>
          </a:p>
          <a:p>
            <a:pPr marL="0" indent="0">
              <a:buNone/>
            </a:pPr>
            <a:endParaRPr lang="en-US" dirty="0" smtClean="0"/>
          </a:p>
          <a:p>
            <a:pPr marL="0" indent="0">
              <a:buNone/>
            </a:pPr>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smtClean="0">
                <a:solidFill>
                  <a:schemeClr val="tx1"/>
                </a:solidFill>
              </a:rPr>
              <a:t>Modules</a:t>
            </a:r>
            <a:endParaRPr lang="en-US" dirty="0">
              <a:solidFill>
                <a:schemeClr val="tx1"/>
              </a:solidFill>
            </a:endParaRPr>
          </a:p>
        </p:txBody>
      </p:sp>
    </p:spTree>
    <p:extLst>
      <p:ext uri="{BB962C8B-B14F-4D97-AF65-F5344CB8AC3E}">
        <p14:creationId xmlns:p14="http://schemas.microsoft.com/office/powerpoint/2010/main" val="3029815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524000"/>
            <a:ext cx="7408333" cy="4602163"/>
          </a:xfrm>
        </p:spPr>
        <p:txBody>
          <a:bodyPr/>
          <a:lstStyle/>
          <a:p>
            <a:pPr marL="0" indent="0">
              <a:buNone/>
            </a:pPr>
            <a:r>
              <a:rPr lang="en-US" dirty="0" smtClean="0"/>
              <a:t>In the </a:t>
            </a:r>
            <a:r>
              <a:rPr lang="en-US" dirty="0" smtClean="0"/>
              <a:t>Front End There are  </a:t>
            </a:r>
            <a:r>
              <a:rPr lang="en-US" dirty="0" smtClean="0"/>
              <a:t>two Software are used to design our project:-</a:t>
            </a:r>
          </a:p>
          <a:p>
            <a:r>
              <a:rPr lang="en-US" dirty="0" smtClean="0"/>
              <a:t>HtML5- show the pages in the browser in Html format.</a:t>
            </a:r>
          </a:p>
          <a:p>
            <a:r>
              <a:rPr lang="en-US" dirty="0" smtClean="0"/>
              <a:t>CSS - CSS are used to design our project in proper format with proper style, alignment, border, show images.</a:t>
            </a:r>
            <a:endParaRPr lang="en-US" dirty="0"/>
          </a:p>
        </p:txBody>
      </p:sp>
      <p:sp>
        <p:nvSpPr>
          <p:cNvPr id="3" name="Title 2"/>
          <p:cNvSpPr>
            <a:spLocks noGrp="1"/>
          </p:cNvSpPr>
          <p:nvPr>
            <p:ph type="title"/>
          </p:nvPr>
        </p:nvSpPr>
        <p:spPr/>
        <p:txBody>
          <a:bodyPr/>
          <a:lstStyle/>
          <a:p>
            <a:r>
              <a:rPr lang="en-US" dirty="0" smtClean="0">
                <a:solidFill>
                  <a:schemeClr val="tx1"/>
                </a:solidFill>
              </a:rPr>
              <a:t>Front</a:t>
            </a:r>
            <a:r>
              <a:rPr lang="en-US" dirty="0" smtClean="0"/>
              <a:t> </a:t>
            </a:r>
            <a:r>
              <a:rPr lang="en-US" dirty="0" smtClean="0">
                <a:solidFill>
                  <a:schemeClr val="tx1"/>
                </a:solidFill>
              </a:rPr>
              <a:t>End</a:t>
            </a:r>
            <a:endParaRPr lang="en-US" dirty="0">
              <a:solidFill>
                <a:schemeClr val="tx1"/>
              </a:solidFill>
            </a:endParaRPr>
          </a:p>
        </p:txBody>
      </p:sp>
    </p:spTree>
    <p:extLst>
      <p:ext uri="{BB962C8B-B14F-4D97-AF65-F5344CB8AC3E}">
        <p14:creationId xmlns:p14="http://schemas.microsoft.com/office/powerpoint/2010/main" val="1035537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1" y="1600200"/>
            <a:ext cx="8305800" cy="5029200"/>
          </a:xfrm>
        </p:spPr>
        <p:txBody>
          <a:bodyPr/>
          <a:lstStyle/>
          <a:p>
            <a:pPr marL="0" indent="0">
              <a:buNone/>
            </a:pPr>
            <a:r>
              <a:rPr lang="en-US" dirty="0" smtClean="0"/>
              <a:t>In the </a:t>
            </a:r>
            <a:r>
              <a:rPr lang="en-US" dirty="0" smtClean="0"/>
              <a:t>Back End </a:t>
            </a:r>
            <a:r>
              <a:rPr lang="en-US" dirty="0" smtClean="0"/>
              <a:t>we used Spring tool </a:t>
            </a:r>
            <a:r>
              <a:rPr lang="en-US" dirty="0" smtClean="0"/>
              <a:t>Suite </a:t>
            </a:r>
            <a:r>
              <a:rPr lang="en-US" dirty="0" smtClean="0"/>
              <a:t>(STS) to write our coding part.</a:t>
            </a:r>
          </a:p>
          <a:p>
            <a:pPr marL="0" indent="0">
              <a:buNone/>
            </a:pPr>
            <a:r>
              <a:rPr lang="en-US" dirty="0" smtClean="0"/>
              <a:t>We used the combination of  Languages-</a:t>
            </a:r>
          </a:p>
          <a:p>
            <a:pPr marL="457200" indent="-457200">
              <a:buAutoNum type="arabicPeriod"/>
            </a:pPr>
            <a:r>
              <a:rPr lang="en-US" dirty="0" smtClean="0"/>
              <a:t>Java-For Coding part.</a:t>
            </a:r>
          </a:p>
          <a:p>
            <a:pPr marL="457200" indent="-457200">
              <a:buAutoNum type="arabicPeriod"/>
            </a:pPr>
            <a:r>
              <a:rPr lang="en-US" dirty="0" smtClean="0"/>
              <a:t>Hibernate- Mapping.</a:t>
            </a:r>
          </a:p>
          <a:p>
            <a:pPr marL="457200" indent="-457200">
              <a:buAutoNum type="arabicPeriod"/>
            </a:pPr>
            <a:r>
              <a:rPr lang="en-US" dirty="0" smtClean="0"/>
              <a:t>JPA Repository</a:t>
            </a:r>
          </a:p>
          <a:p>
            <a:pPr marL="457200" indent="-457200">
              <a:buAutoNum type="arabicPeriod"/>
            </a:pPr>
            <a:r>
              <a:rPr lang="en-US" dirty="0" smtClean="0"/>
              <a:t>Spring MVC- for used model and views part</a:t>
            </a:r>
            <a:r>
              <a:rPr lang="en-US" dirty="0" smtClean="0"/>
              <a:t>.</a:t>
            </a:r>
          </a:p>
          <a:p>
            <a:pPr marL="457200" indent="-457200">
              <a:buAutoNum type="arabicPeriod"/>
            </a:pPr>
            <a:r>
              <a:rPr lang="en-US" dirty="0" err="1" smtClean="0"/>
              <a:t>Mysql</a:t>
            </a:r>
            <a:r>
              <a:rPr lang="en-US" dirty="0" smtClean="0"/>
              <a:t> J connector- my </a:t>
            </a:r>
            <a:r>
              <a:rPr lang="en-US" dirty="0" err="1" smtClean="0"/>
              <a:t>sql</a:t>
            </a:r>
            <a:r>
              <a:rPr lang="en-US" dirty="0" smtClean="0"/>
              <a:t> is used to storing the data in table format.</a:t>
            </a:r>
            <a:endParaRPr lang="en-US" dirty="0" smtClean="0"/>
          </a:p>
          <a:p>
            <a:endParaRPr lang="en-US" dirty="0"/>
          </a:p>
        </p:txBody>
      </p:sp>
      <p:sp>
        <p:nvSpPr>
          <p:cNvPr id="3" name="Title 2"/>
          <p:cNvSpPr>
            <a:spLocks noGrp="1"/>
          </p:cNvSpPr>
          <p:nvPr>
            <p:ph type="title"/>
          </p:nvPr>
        </p:nvSpPr>
        <p:spPr/>
        <p:txBody>
          <a:bodyPr/>
          <a:lstStyle/>
          <a:p>
            <a:r>
              <a:rPr lang="en-US" dirty="0" smtClean="0">
                <a:solidFill>
                  <a:schemeClr val="tx1"/>
                </a:solidFill>
              </a:rPr>
              <a:t>Back</a:t>
            </a:r>
            <a:r>
              <a:rPr lang="en-US" dirty="0" smtClean="0"/>
              <a:t> </a:t>
            </a:r>
            <a:r>
              <a:rPr lang="en-US" dirty="0" smtClean="0">
                <a:solidFill>
                  <a:schemeClr val="tx1"/>
                </a:solidFill>
              </a:rPr>
              <a:t>End</a:t>
            </a:r>
            <a:endParaRPr lang="en-US" dirty="0">
              <a:solidFill>
                <a:schemeClr val="tx1"/>
              </a:solidFill>
            </a:endParaRPr>
          </a:p>
        </p:txBody>
      </p:sp>
    </p:spTree>
    <p:extLst>
      <p:ext uri="{BB962C8B-B14F-4D97-AF65-F5344CB8AC3E}">
        <p14:creationId xmlns:p14="http://schemas.microsoft.com/office/powerpoint/2010/main" val="856295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676400"/>
            <a:ext cx="7408333" cy="4449763"/>
          </a:xfrm>
        </p:spPr>
        <p:txBody>
          <a:bodyPr/>
          <a:lstStyle/>
          <a:p>
            <a:r>
              <a:rPr lang="en-US" dirty="0" smtClean="0"/>
              <a:t>Admin Module-</a:t>
            </a:r>
          </a:p>
          <a:p>
            <a:endParaRPr lang="en-US" dirty="0"/>
          </a:p>
        </p:txBody>
      </p:sp>
      <p:sp>
        <p:nvSpPr>
          <p:cNvPr id="3" name="Title 2"/>
          <p:cNvSpPr>
            <a:spLocks noGrp="1"/>
          </p:cNvSpPr>
          <p:nvPr>
            <p:ph type="title"/>
          </p:nvPr>
        </p:nvSpPr>
        <p:spPr/>
        <p:txBody>
          <a:bodyPr/>
          <a:lstStyle/>
          <a:p>
            <a:r>
              <a:rPr lang="en-US" dirty="0" smtClean="0">
                <a:solidFill>
                  <a:schemeClr val="tx1"/>
                </a:solidFill>
              </a:rPr>
              <a:t>Use Case Diagrams </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90800"/>
            <a:ext cx="9144000" cy="3276600"/>
          </a:xfrm>
          <a:prstGeom prst="rect">
            <a:avLst/>
          </a:prstGeom>
        </p:spPr>
      </p:pic>
    </p:spTree>
    <p:extLst>
      <p:ext uri="{BB962C8B-B14F-4D97-AF65-F5344CB8AC3E}">
        <p14:creationId xmlns:p14="http://schemas.microsoft.com/office/powerpoint/2010/main" val="846583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72067" y="609600"/>
            <a:ext cx="7408333" cy="5516563"/>
          </a:xfrm>
        </p:spPr>
        <p:txBody>
          <a:bodyPr/>
          <a:lstStyle/>
          <a:p>
            <a:r>
              <a:rPr lang="en-US" dirty="0" smtClean="0"/>
              <a:t>Recruiter Module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5922"/>
            <a:ext cx="9144000" cy="4411478"/>
          </a:xfrm>
          <a:prstGeom prst="rect">
            <a:avLst/>
          </a:prstGeom>
        </p:spPr>
      </p:pic>
    </p:spTree>
    <p:extLst>
      <p:ext uri="{BB962C8B-B14F-4D97-AF65-F5344CB8AC3E}">
        <p14:creationId xmlns:p14="http://schemas.microsoft.com/office/powerpoint/2010/main" val="4238440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827</TotalTime>
  <Words>360</Words>
  <Application>Microsoft Office PowerPoint</Application>
  <PresentationFormat>On-screen Show (4:3)</PresentationFormat>
  <Paragraphs>60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Waveform</vt:lpstr>
      <vt:lpstr>Placement Management</vt:lpstr>
      <vt:lpstr>Contents</vt:lpstr>
      <vt:lpstr>Introduction</vt:lpstr>
      <vt:lpstr>Software Used</vt:lpstr>
      <vt:lpstr>Modules</vt:lpstr>
      <vt:lpstr>Front End</vt:lpstr>
      <vt:lpstr>Back End</vt:lpstr>
      <vt:lpstr>Use Case Diagrams </vt:lpstr>
      <vt:lpstr>PowerPoint Presentation</vt:lpstr>
      <vt:lpstr>PowerPoint Presentation</vt:lpstr>
      <vt:lpstr>Output</vt:lpstr>
      <vt:lpstr>PowerPoint Presentation</vt:lpstr>
      <vt:lpstr>PowerPoint Presentation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Management</dc:title>
  <dc:creator>ADMIN</dc:creator>
  <cp:lastModifiedBy>ADMIN</cp:lastModifiedBy>
  <cp:revision>37</cp:revision>
  <dcterms:created xsi:type="dcterms:W3CDTF">2022-01-24T12:57:29Z</dcterms:created>
  <dcterms:modified xsi:type="dcterms:W3CDTF">2022-03-04T17:55:08Z</dcterms:modified>
</cp:coreProperties>
</file>