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47"/>
  </p:notesMasterIdLst>
  <p:sldIdLst>
    <p:sldId id="261" r:id="rId2"/>
    <p:sldId id="265" r:id="rId3"/>
    <p:sldId id="371" r:id="rId4"/>
    <p:sldId id="395" r:id="rId5"/>
    <p:sldId id="372" r:id="rId6"/>
    <p:sldId id="434" r:id="rId7"/>
    <p:sldId id="435" r:id="rId8"/>
    <p:sldId id="437" r:id="rId9"/>
    <p:sldId id="438" r:id="rId10"/>
    <p:sldId id="439" r:id="rId11"/>
    <p:sldId id="284" r:id="rId12"/>
    <p:sldId id="375" r:id="rId13"/>
    <p:sldId id="376" r:id="rId14"/>
    <p:sldId id="377" r:id="rId15"/>
    <p:sldId id="378" r:id="rId16"/>
    <p:sldId id="396" r:id="rId17"/>
    <p:sldId id="397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51" r:id="rId26"/>
    <p:sldId id="448" r:id="rId27"/>
    <p:sldId id="452" r:id="rId28"/>
    <p:sldId id="449" r:id="rId29"/>
    <p:sldId id="450" r:id="rId30"/>
    <p:sldId id="453" r:id="rId31"/>
    <p:sldId id="454" r:id="rId32"/>
    <p:sldId id="455" r:id="rId33"/>
    <p:sldId id="456" r:id="rId34"/>
    <p:sldId id="457" r:id="rId35"/>
    <p:sldId id="459" r:id="rId36"/>
    <p:sldId id="458" r:id="rId37"/>
    <p:sldId id="460" r:id="rId38"/>
    <p:sldId id="461" r:id="rId39"/>
    <p:sldId id="463" r:id="rId40"/>
    <p:sldId id="464" r:id="rId41"/>
    <p:sldId id="465" r:id="rId42"/>
    <p:sldId id="466" r:id="rId43"/>
    <p:sldId id="467" r:id="rId44"/>
    <p:sldId id="469" r:id="rId45"/>
    <p:sldId id="365" r:id="rId46"/>
  </p:sldIdLst>
  <p:sldSz cx="12192000" cy="7618413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HY견고딕" panose="02030600000101010101" pitchFamily="18" charset="-127"/>
      <p:regular r:id="rId52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4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FF6"/>
    <a:srgbClr val="45A1F5"/>
    <a:srgbClr val="84C1F8"/>
    <a:srgbClr val="095CA7"/>
    <a:srgbClr val="AFD7FB"/>
    <a:srgbClr val="88C3F8"/>
    <a:srgbClr val="B7DBFB"/>
    <a:srgbClr val="E4E4E4"/>
    <a:srgbClr val="45A2F7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4" autoAdjust="0"/>
    <p:restoredTop sz="94660"/>
  </p:normalViewPr>
  <p:slideViewPr>
    <p:cSldViewPr>
      <p:cViewPr varScale="1">
        <p:scale>
          <a:sx n="103" d="100"/>
          <a:sy n="103" d="100"/>
        </p:scale>
        <p:origin x="918" y="114"/>
      </p:cViewPr>
      <p:guideLst>
        <p:guide pos="3840"/>
        <p:guide orient="horz" pos="24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310" y="-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6D64D-1F79-4303-B563-601D4D23C115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D2C32-A05F-448B-B857-3A755CB73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3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8850" y="1143000"/>
            <a:ext cx="49403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2C32-A05F-448B-B857-3A755CB7378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5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6810"/>
            <a:ext cx="9144000" cy="26523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1431"/>
            <a:ext cx="9144000" cy="183935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1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5610"/>
            <a:ext cx="2628900" cy="64562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5610"/>
            <a:ext cx="7734300" cy="64562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2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99314"/>
            <a:ext cx="10515600" cy="316904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98342"/>
            <a:ext cx="10515600" cy="16665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5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28050"/>
            <a:ext cx="5181600" cy="48338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28050"/>
            <a:ext cx="5181600" cy="48338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5611"/>
            <a:ext cx="10515600" cy="147254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67570"/>
            <a:ext cx="5157787" cy="9152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82837"/>
            <a:ext cx="5157787" cy="40931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67570"/>
            <a:ext cx="5183188" cy="9152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82837"/>
            <a:ext cx="5183188" cy="40931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6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7894"/>
            <a:ext cx="3932237" cy="17776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6911"/>
            <a:ext cx="6172200" cy="54140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5524"/>
            <a:ext cx="3932237" cy="42342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7894"/>
            <a:ext cx="3932237" cy="17776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6911"/>
            <a:ext cx="6172200" cy="541401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5524"/>
            <a:ext cx="3932237" cy="42342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5611"/>
            <a:ext cx="10515600" cy="1472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28050"/>
            <a:ext cx="10515600" cy="483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61141"/>
            <a:ext cx="27432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61141"/>
            <a:ext cx="41148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61141"/>
            <a:ext cx="27432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368" y="2131219"/>
            <a:ext cx="7168396" cy="21041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lang="en-US" altLang="ko-KR" sz="44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Concept of OOP, Class</a:t>
            </a:r>
          </a:p>
        </p:txBody>
      </p:sp>
      <p:sp>
        <p:nvSpPr>
          <p:cNvPr id="13" name="자유형 12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83432" y="5393382"/>
            <a:ext cx="4824535" cy="946454"/>
            <a:chOff x="551383" y="544558"/>
            <a:chExt cx="2848940" cy="57429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51383" y="544558"/>
              <a:ext cx="0" cy="574294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2780" y="635983"/>
              <a:ext cx="2432879" cy="22410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30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45A1F5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5486" y="961115"/>
              <a:ext cx="2774837" cy="11952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160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026" name="Picture 2" descr="https://kr.seaicons.com/wp-content/uploads/2015/07/Other-python-icon.png">
            <a:extLst>
              <a:ext uri="{FF2B5EF4-FFF2-40B4-BE49-F238E27FC236}">
                <a16:creationId xmlns:a16="http://schemas.microsoft.com/office/drawing/2014/main" id="{B49B8043-2F7B-400C-B6FF-C4E7CCC7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772576"/>
            <a:ext cx="3604192" cy="36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3243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Function clash solution 2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B8A11B7-2ECA-436C-883E-017622C9B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44" y="969482"/>
            <a:ext cx="9046721" cy="64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951" y="1562394"/>
            <a:ext cx="6008681" cy="689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3400" y="1449436"/>
            <a:ext cx="10218600" cy="3531066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Class</a:t>
              </a:r>
              <a:endParaRPr lang="ko-KR" altLang="en-US" sz="3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 descr="강의실 아이콘에 대한 이미지 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1" b="97452" l="10000" r="90000">
                        <a14:foregroundMark x1="32000" y1="19745" x2="32000" y2="19745"/>
                        <a14:foregroundMark x1="44000" y1="5096" x2="44000" y2="5096"/>
                        <a14:foregroundMark x1="69333" y1="50955" x2="69333" y2="509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4" y="2585903"/>
            <a:ext cx="6350552" cy="332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9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6696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Object-Oriented Programming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DE665C-6AD8-49B4-AC08-4287CB52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00" y="1079335"/>
            <a:ext cx="9342681" cy="57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declaration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004041A-8343-4E6D-ABD7-A64CD07AA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969482"/>
            <a:ext cx="8893980" cy="646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attribute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5045877-6AC2-45E1-B0A6-ECA01878C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51" y="1610251"/>
            <a:ext cx="9835097" cy="43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Constructor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6B15670-1307-4243-AC31-10B09FC20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64" y="969481"/>
            <a:ext cx="9207540" cy="59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2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289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Creating an instance of  a class-1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CA8B66-796C-48F6-ACE0-C9D17932F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1376445"/>
            <a:ext cx="8172908" cy="58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Creating an instance of  a class-2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5F3BAC-0F5B-4880-815E-BF7E2DAFC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5" y="1028547"/>
            <a:ext cx="8614185" cy="63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4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Creating an instance of  a class-3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D6A97B-E006-4018-9258-9192A31B3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1097154"/>
            <a:ext cx="8676964" cy="61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6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Creating an instance of  a class-4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ADE8DB-637F-4C5F-9DB7-4799B8CD4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00" y="1716144"/>
            <a:ext cx="967478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0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951" y="1562394"/>
            <a:ext cx="6008681" cy="689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3400" y="1449436"/>
            <a:ext cx="10218600" cy="3531066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객체지향</a:t>
              </a:r>
              <a:r>
                <a:rPr lang="en-US" altLang="ko-KR" sz="3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3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Adding a method to a class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368CDE-9BCE-464B-B45E-D060CB692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42" y="1040019"/>
            <a:ext cx="9478716" cy="62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3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Calling a method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A28DF4-4674-4094-974E-0D2B80068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62" y="977760"/>
            <a:ext cx="9396892" cy="646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8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 a instance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EA8C55-283D-4148-A6B4-A6A24B1DE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95" y="1263876"/>
            <a:ext cx="9389610" cy="57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Adding __str__ method to class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1FB94E-AF01-4FAE-9311-860B648C1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1076914"/>
            <a:ext cx="9217024" cy="629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8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11989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Special methods for arithmetic and relational operators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039001-8A26-437C-9778-0691772B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028548"/>
            <a:ext cx="9492030" cy="63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Creating an instance of  a class-2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80A8F8-12E6-4351-A484-B10036704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6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Getter and Setter methods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1E07AA-99DD-4061-8A4C-72AD1F5EA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86" y="1028548"/>
            <a:ext cx="8494274" cy="639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Encapsulation and Information Hiding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2B7FA2-7310-45D1-A4CD-624351164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1028548"/>
            <a:ext cx="9557808" cy="641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Plain data vs Encapsulation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A76772-99C0-41B3-B9BC-F4F00FFBA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35" y="1028548"/>
            <a:ext cx="10143304" cy="60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Complex data and Information Hiding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320F69-EFAA-4FA7-B187-E6E5FC7C1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84" y="904404"/>
            <a:ext cx="9189435" cy="67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068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객체지향의 개발방식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67909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AA2C0BC-FD94-49AF-A5FA-3E7F6D871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81" y="1159279"/>
            <a:ext cx="8110838" cy="556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Inheritance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081BC6-5024-4D4B-9CB0-5E837D438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15" y="1425678"/>
            <a:ext cx="9055770" cy="53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8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Inheritance Across a Class Hierarchy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B99941-675E-4E46-AAA0-A67BAA358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977760"/>
            <a:ext cx="9339109" cy="631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6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BE2007-D9F8-4426-9869-8517C2C3B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60" y="977089"/>
            <a:ext cx="9276696" cy="65822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98B49D-E9B2-41AE-9E36-59F5C513FF1F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Inheritance Across a Class Hierarchy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4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59590B-54BB-44BE-BD95-41F86133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92" y="977760"/>
            <a:ext cx="9445291" cy="646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814761-986C-4FB1-8DCE-DD6B4148C16B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Inheritance Across a Class Hierarchy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6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Subclasses and the ‘is a’ relationship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C15EE1-E058-4417-8B20-27B1E4DA6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51" y="964951"/>
            <a:ext cx="9207758" cy="65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5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Subclasses and the ‘is a’ relationship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3D0343-004A-41E5-8390-EBF181FBB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925575"/>
            <a:ext cx="8311032" cy="66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Subclasses and the ‘is a’ relationship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7FE013-8952-4F26-8B15-13D14BD9D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883543"/>
            <a:ext cx="8651459" cy="66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Polymorphism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0784A3-3FC6-4EC9-B45C-044C01D1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227185"/>
            <a:ext cx="9829092" cy="564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0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E698-586E-4039-AF23-84BCC7DD9AC4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Polymorphism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7DC1C-5341-464D-AD76-07A8974A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94" y="929821"/>
            <a:ext cx="8855706" cy="64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7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E698-586E-4039-AF23-84BCC7DD9AC4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Polymorphism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5C50DC-01C0-4DD6-96B7-8E31A833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028547"/>
            <a:ext cx="9325036" cy="649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What is a module?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FA09E-123B-4FB5-A341-9A6938D24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24" y="1612962"/>
            <a:ext cx="8028892" cy="45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E698-586E-4039-AF23-84BCC7DD9AC4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Polymorphism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B820A-6C8E-44AD-BE52-1B2C53376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08" y="900700"/>
            <a:ext cx="9357520" cy="663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951" y="1562394"/>
            <a:ext cx="6008681" cy="689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3400" y="1449436"/>
            <a:ext cx="10218600" cy="3531066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Practice</a:t>
              </a:r>
              <a:endParaRPr lang="ko-KR" altLang="en-US" sz="3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68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E698-586E-4039-AF23-84BCC7DD9AC4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Problem 1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C921F-BAFD-4C8B-B2E5-B186B511EBCB}"/>
              </a:ext>
            </a:extLst>
          </p:cNvPr>
          <p:cNvSpPr txBox="1"/>
          <p:nvPr/>
        </p:nvSpPr>
        <p:spPr>
          <a:xfrm>
            <a:off x="623532" y="1720974"/>
            <a:ext cx="1143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Fraction</a:t>
            </a:r>
            <a:r>
              <a:rPr lang="ko-KR" altLang="en-US" sz="2000" dirty="0"/>
              <a:t>이라는 클래스를 만들어서 기약분수를 출력해봅시다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필요한 </a:t>
            </a:r>
            <a:r>
              <a:rPr lang="en-US" altLang="ko-KR" sz="2000" dirty="0"/>
              <a:t>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Reduce method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주어진 수를 기약분수로 만들어주는 함수입니다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여러분들이 아시는 유클리드</a:t>
            </a:r>
            <a:r>
              <a:rPr lang="en-US" altLang="ko-KR" sz="2000" dirty="0"/>
              <a:t> </a:t>
            </a:r>
            <a:r>
              <a:rPr lang="ko-KR" altLang="en-US" sz="2000" dirty="0"/>
              <a:t>호제법을 통해서 코드를 작성하시면 됩니다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그리고 만약 나누는 값이 </a:t>
            </a:r>
            <a:r>
              <a:rPr lang="en-US" altLang="ko-KR" sz="2000" dirty="0"/>
              <a:t>0</a:t>
            </a:r>
            <a:r>
              <a:rPr lang="ko-KR" altLang="en-US" sz="2000" dirty="0"/>
              <a:t>이면 </a:t>
            </a:r>
            <a:r>
              <a:rPr lang="en-US" altLang="ko-KR" sz="2000" dirty="0"/>
              <a:t>raise</a:t>
            </a:r>
            <a:r>
              <a:rPr lang="ko-KR" altLang="en-US" sz="2000" dirty="0"/>
              <a:t>나 </a:t>
            </a:r>
            <a:r>
              <a:rPr lang="en-US" altLang="ko-KR" sz="2000" dirty="0"/>
              <a:t>try, except</a:t>
            </a:r>
            <a:r>
              <a:rPr lang="ko-KR" altLang="en-US" sz="2000" dirty="0"/>
              <a:t>를 이용해서 </a:t>
            </a:r>
            <a:r>
              <a:rPr lang="en-US" altLang="ko-KR" sz="2000" dirty="0" err="1"/>
              <a:t>ValueError</a:t>
            </a:r>
            <a:r>
              <a:rPr lang="ko-KR" altLang="en-US" sz="2000" dirty="0"/>
              <a:t>를 출력해주세요</a:t>
            </a:r>
            <a:r>
              <a:rPr lang="en-US" altLang="ko-KR" sz="20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나누는 수는 음수일 수도 있습니다</a:t>
            </a:r>
            <a:r>
              <a:rPr lang="en-US" altLang="ko-KR" sz="2000" dirty="0"/>
              <a:t>. (</a:t>
            </a:r>
            <a:r>
              <a:rPr lang="ko-KR" altLang="en-US" sz="2000" dirty="0"/>
              <a:t>정수 범위</a:t>
            </a:r>
            <a:r>
              <a:rPr lang="en-US" altLang="ko-KR" sz="20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</a:t>
            </a:r>
            <a:r>
              <a:rPr lang="ko-KR" altLang="en-US" sz="2000" dirty="0"/>
              <a:t>으로 클래스를 처음 생성할 때 한번 실행되게 해주세요</a:t>
            </a:r>
            <a:r>
              <a:rPr lang="en-US" altLang="ko-KR" sz="20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Ex )4/2</a:t>
            </a:r>
            <a:r>
              <a:rPr lang="ko-KR" altLang="en-US" sz="2000" dirty="0"/>
              <a:t>는 </a:t>
            </a:r>
            <a:r>
              <a:rPr lang="en-US" altLang="ko-KR" sz="2000" dirty="0"/>
              <a:t>2/1</a:t>
            </a:r>
            <a:r>
              <a:rPr lang="ko-KR" altLang="en-US" sz="2000" dirty="0"/>
              <a:t>로</a:t>
            </a:r>
            <a:r>
              <a:rPr lang="en-US" altLang="ko-KR" sz="2000" dirty="0"/>
              <a:t>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47D1E-C434-41FF-8E5B-2A9EB1150FB6}"/>
              </a:ext>
            </a:extLst>
          </p:cNvPr>
          <p:cNvSpPr txBox="1"/>
          <p:nvPr/>
        </p:nvSpPr>
        <p:spPr>
          <a:xfrm>
            <a:off x="1010752" y="4603035"/>
            <a:ext cx="656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Adjust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메소드에 들어가는 값만큼 분자와 분모를 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ADE4B-694D-4203-87BF-E691484B5E39}"/>
              </a:ext>
            </a:extLst>
          </p:cNvPr>
          <p:cNvSpPr txBox="1"/>
          <p:nvPr/>
        </p:nvSpPr>
        <p:spPr>
          <a:xfrm>
            <a:off x="1010752" y="5717418"/>
            <a:ext cx="756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외에도 </a:t>
            </a:r>
            <a:r>
              <a:rPr lang="en-US" altLang="ko-KR" dirty="0"/>
              <a:t>print</a:t>
            </a:r>
            <a:r>
              <a:rPr lang="ko-KR" altLang="en-US" dirty="0"/>
              <a:t>를 하기 위해서 </a:t>
            </a:r>
            <a:r>
              <a:rPr lang="en-US" altLang="ko-KR" dirty="0"/>
              <a:t>__str__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다시 </a:t>
            </a:r>
            <a:r>
              <a:rPr lang="en-US" altLang="ko-KR" dirty="0"/>
              <a:t>redefine </a:t>
            </a:r>
            <a:r>
              <a:rPr lang="ko-KR" altLang="en-US" dirty="0" err="1"/>
              <a:t>해주셔야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75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E698-586E-4039-AF23-84BCC7DD9AC4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Testcase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E950DE-3CCF-4F42-977F-F5EE4B3F3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67"/>
          <a:stretch/>
        </p:blipFill>
        <p:spPr>
          <a:xfrm>
            <a:off x="3218815" y="2405049"/>
            <a:ext cx="5361461" cy="14475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06C3BA-85AD-40C8-80D2-FAE33CC80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15" y="3679974"/>
            <a:ext cx="5354673" cy="25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E698-586E-4039-AF23-84BCC7DD9AC4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Problem 2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C921F-BAFD-4C8B-B2E5-B186B511EBCB}"/>
              </a:ext>
            </a:extLst>
          </p:cNvPr>
          <p:cNvSpPr txBox="1"/>
          <p:nvPr/>
        </p:nvSpPr>
        <p:spPr>
          <a:xfrm>
            <a:off x="509951" y="1364821"/>
            <a:ext cx="111720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AvgList</a:t>
            </a:r>
            <a:r>
              <a:rPr lang="ko-KR" altLang="en-US" sz="2000" dirty="0"/>
              <a:t>라는 클래스를 만들어봅시다</a:t>
            </a:r>
            <a:r>
              <a:rPr lang="en-US" altLang="ko-KR" sz="2000" dirty="0"/>
              <a:t>!</a:t>
            </a:r>
          </a:p>
          <a:p>
            <a:r>
              <a:rPr lang="ko-KR" altLang="en-US" sz="2000" dirty="0"/>
              <a:t>주의사항 </a:t>
            </a:r>
            <a:r>
              <a:rPr lang="en-US" altLang="ko-KR" sz="2000" dirty="0"/>
              <a:t>: </a:t>
            </a:r>
            <a:r>
              <a:rPr lang="ko-KR" altLang="en-US" sz="2000" dirty="0"/>
              <a:t>이 클래스는 </a:t>
            </a:r>
            <a:r>
              <a:rPr lang="en-US" altLang="ko-KR" sz="2000" dirty="0"/>
              <a:t>list</a:t>
            </a:r>
            <a:r>
              <a:rPr lang="ko-KR" altLang="en-US" sz="2000" dirty="0"/>
              <a:t>의 </a:t>
            </a:r>
            <a:r>
              <a:rPr lang="en-US" altLang="ko-KR" sz="2000" dirty="0"/>
              <a:t>subclass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list</a:t>
            </a:r>
            <a:r>
              <a:rPr lang="ko-KR" altLang="en-US" sz="2000" dirty="0"/>
              <a:t>로부터 상속을 받으세요</a:t>
            </a:r>
            <a:r>
              <a:rPr lang="en-US" altLang="ko-KR" sz="2000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필요한 </a:t>
            </a:r>
            <a:r>
              <a:rPr lang="en-US" altLang="ko-KR" sz="2000" dirty="0"/>
              <a:t>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ComputeAvg</a:t>
            </a:r>
            <a:endParaRPr lang="en-US" altLang="ko-KR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List </a:t>
            </a:r>
            <a:r>
              <a:rPr lang="ko-KR" altLang="en-US" sz="2000" dirty="0"/>
              <a:t>안에 들어있는 값들의 평균을 구해서 반환합니다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만약 리스트 안에 있는 게 </a:t>
            </a:r>
            <a:r>
              <a:rPr lang="en-US" altLang="ko-KR" sz="2000" dirty="0"/>
              <a:t>int</a:t>
            </a:r>
            <a:r>
              <a:rPr lang="ko-KR" altLang="en-US" sz="2000" dirty="0"/>
              <a:t>나 </a:t>
            </a:r>
            <a:r>
              <a:rPr lang="en-US" altLang="ko-KR" sz="2000" dirty="0"/>
              <a:t>float</a:t>
            </a:r>
            <a:r>
              <a:rPr lang="ko-KR" altLang="en-US" sz="2000" dirty="0"/>
              <a:t>이 아닌 값이 들어오면 </a:t>
            </a:r>
            <a:r>
              <a:rPr lang="en-US" altLang="ko-KR" sz="2000" dirty="0"/>
              <a:t>raise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이용해서 </a:t>
            </a:r>
            <a:r>
              <a:rPr lang="en-US" altLang="ko-KR" sz="2000" dirty="0" err="1"/>
              <a:t>ValueError</a:t>
            </a:r>
            <a:r>
              <a:rPr lang="ko-KR" altLang="en-US" sz="2000" dirty="0"/>
              <a:t>를</a:t>
            </a:r>
            <a:endParaRPr lang="en-US" altLang="ko-KR" sz="2000" dirty="0"/>
          </a:p>
          <a:p>
            <a:pPr lvl="2"/>
            <a:r>
              <a:rPr lang="ko-KR" altLang="en-US" sz="2000" dirty="0"/>
              <a:t>발생시키세요</a:t>
            </a:r>
            <a:r>
              <a:rPr lang="en-US" altLang="ko-KR" sz="2000" dirty="0"/>
              <a:t>!</a:t>
            </a:r>
            <a:r>
              <a:rPr lang="ko-KR" altLang="en-US" sz="2000" dirty="0"/>
              <a:t> </a:t>
            </a:r>
            <a:r>
              <a:rPr lang="en-US" altLang="ko-KR" sz="2000" dirty="0"/>
              <a:t>  -&gt;  type</a:t>
            </a:r>
            <a:r>
              <a:rPr lang="ko-KR" altLang="en-US" sz="2000" dirty="0"/>
              <a:t>함수로 데이터타입을 체크할 수 있습니다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712444-2EC4-421A-B509-3DBDEF3DB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0" y="4061234"/>
            <a:ext cx="9652312" cy="32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47428" y="1252922"/>
            <a:ext cx="6716880" cy="5508612"/>
            <a:chOff x="1665912" y="1772816"/>
            <a:chExt cx="3629795" cy="3168352"/>
          </a:xfrm>
        </p:grpSpPr>
        <p:sp>
          <p:nvSpPr>
            <p:cNvPr id="86" name="타원 85"/>
            <p:cNvSpPr/>
            <p:nvPr/>
          </p:nvSpPr>
          <p:spPr>
            <a:xfrm>
              <a:off x="1665912" y="1772816"/>
              <a:ext cx="3024336" cy="31683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02016" y="2924944"/>
              <a:ext cx="2693691" cy="690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/>
                <a:t>THANK </a:t>
              </a:r>
              <a:r>
                <a:rPr lang="en-US" altLang="ko-KR" sz="7200" b="1" dirty="0">
                  <a:solidFill>
                    <a:srgbClr val="CC0000"/>
                  </a:solidFill>
                </a:rPr>
                <a:t>Y</a:t>
              </a:r>
              <a:r>
                <a:rPr lang="en-US" altLang="ko-KR" sz="7200" b="1" dirty="0">
                  <a:solidFill>
                    <a:schemeClr val="accent6"/>
                  </a:solidFill>
                </a:rPr>
                <a:t>O</a:t>
              </a:r>
              <a:r>
                <a:rPr lang="en-US" altLang="ko-KR" sz="7200" b="1" dirty="0">
                  <a:solidFill>
                    <a:schemeClr val="accent1">
                      <a:lumMod val="75000"/>
                    </a:schemeClr>
                  </a:solidFill>
                </a:rPr>
                <a:t>U</a:t>
              </a:r>
              <a:r>
                <a:rPr lang="en-US" altLang="ko-KR" sz="7200" b="1" dirty="0">
                  <a:solidFill>
                    <a:schemeClr val="bg1"/>
                  </a:solidFill>
                </a:rPr>
                <a:t> </a:t>
              </a:r>
              <a:endParaRPr lang="ko-KR" altLang="en-US" sz="7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7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Advantages of modules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537B5FC-ADDF-46B0-87F8-0B4BC3C93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88" y="1225646"/>
            <a:ext cx="8486948" cy="569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 a module-__main__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5FB11BE-EECE-49DA-AE8F-D0803E4E3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23" y="1126329"/>
            <a:ext cx="9112501" cy="61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Where are modules?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7BCB62A-3232-46F6-8C3C-F03C5DA3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01" y="1028548"/>
            <a:ext cx="9638198" cy="657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4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Module function clash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480BF1E-2161-4300-9CF9-94ED380B0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64" y="917885"/>
            <a:ext cx="8996728" cy="66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7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Function clash solution 1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C43645B-7836-4F3D-B47F-112D5883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23" y="986206"/>
            <a:ext cx="9803633" cy="64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2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6216</TotalTime>
  <Words>344</Words>
  <Application>Microsoft Office PowerPoint</Application>
  <PresentationFormat>사용자 지정</PresentationFormat>
  <Paragraphs>72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맑은 고딕</vt:lpstr>
      <vt:lpstr>Calibri</vt:lpstr>
      <vt:lpstr>HY견고딕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정강희</cp:lastModifiedBy>
  <cp:revision>236</cp:revision>
  <dcterms:created xsi:type="dcterms:W3CDTF">2014-04-28T10:37:01Z</dcterms:created>
  <dcterms:modified xsi:type="dcterms:W3CDTF">2019-07-13T14:49:55Z</dcterms:modified>
</cp:coreProperties>
</file>