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953" autoAdjust="0"/>
  </p:normalViewPr>
  <p:slideViewPr>
    <p:cSldViewPr snapToGrid="0">
      <p:cViewPr varScale="1">
        <p:scale>
          <a:sx n="98" d="100"/>
          <a:sy n="98" d="100"/>
        </p:scale>
        <p:origin x="4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241C8-FF6C-4353-808B-5BAD203D28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09615-34ED-4C64-AE86-1ECFB03185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344D3-52A2-4D32-B836-BE872D5789B8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72520-A378-4116-B430-21956F05A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7FCB-9E16-4119-AD55-2E37CC753C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B87B8-4FE9-441E-8DA8-8F993C9BA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34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F125D-BFAF-40F2-8F1D-8AF77A072105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5A381-8107-420E-B0AC-BE046CC3B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2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0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8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9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16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1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9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8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5A381-8107-420E-B0AC-BE046CC3BC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27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2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00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9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16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8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3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7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2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13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6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C63B-A340-4146-8432-F2523099C85A}" type="datetimeFigureOut">
              <a:rPr lang="en-GB" smtClean="0"/>
              <a:t>22/10/2020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E051E1-F630-4574-A99E-9CDD83F75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os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k.linkedin.com/in/stefanodantoni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os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Pulumi.FSharp.Azure" TargetMode="External"/><Relationship Id="rId5" Type="http://schemas.openxmlformats.org/officeDocument/2006/relationships/hyperlink" Target="https://github.com/UnoSD/Pulumi.FSharp.Extensions" TargetMode="External"/><Relationship Id="rId4" Type="http://schemas.openxmlformats.org/officeDocument/2006/relationships/hyperlink" Target="https://uk.linkedin.com/in/stefanodanton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14F1-D9F7-493A-84CD-9257CE525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377010"/>
            <a:ext cx="8838268" cy="1646302"/>
          </a:xfrm>
        </p:spPr>
        <p:txBody>
          <a:bodyPr>
            <a:normAutofit fontScale="90000"/>
          </a:bodyPr>
          <a:lstStyle/>
          <a:p>
            <a:r>
              <a:rPr lang="en-GB" dirty="0"/>
              <a:t>One language to rule them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FDEF-A263-4C54-B6D8-F9D82CBA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2817" y="3023309"/>
            <a:ext cx="7766936" cy="10968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Infrastructure as code in F#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4DC9-7F02-4FB4-B54B-DA0853E5BAB0}"/>
              </a:ext>
            </a:extLst>
          </p:cNvPr>
          <p:cNvSpPr txBox="1"/>
          <p:nvPr/>
        </p:nvSpPr>
        <p:spPr>
          <a:xfrm>
            <a:off x="540421" y="5480990"/>
            <a:ext cx="4822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Stefano d’Antonio</a:t>
            </a:r>
          </a:p>
          <a:p>
            <a:r>
              <a:rPr lang="en-GB" dirty="0">
                <a:hlinkClick r:id="rId3"/>
              </a:rPr>
              <a:t>https://github.com/unosd</a:t>
            </a:r>
            <a:endParaRPr lang="en-GB" dirty="0"/>
          </a:p>
          <a:p>
            <a:r>
              <a:rPr lang="en-GB" dirty="0">
                <a:hlinkClick r:id="rId4"/>
              </a:rPr>
              <a:t>https://uk.linkedin.com/in/stefanodantonio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2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E946-5EDA-4481-B827-08B1CF79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56A-5ECF-4E41-A968-CB08B9AB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00810" cy="388077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My GitHub      -&gt;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https://github.com/unosd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My LinkedIn    -&gt;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https://uk.linkedin.com/in/stefanodantonio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Project             -&gt;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https://github.com/UnoSD/Pulumi.FSharp.Extensions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NuGet              -&gt;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https://www.nuget.org/packages/Pulumi.FSharp.Azure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(and .Aws and more)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I’m also on the F# and FP Slack as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unosd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3D7A-7103-4C3D-AB51-B138C87C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languages to develop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F6-CECB-4E90-B13E-58AB7CD0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4914"/>
            <a:ext cx="8596668" cy="13208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HTML</a:t>
            </a:r>
          </a:p>
          <a:p>
            <a:r>
              <a:rPr lang="en-GB" dirty="0"/>
              <a:t>CSS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F# (backend)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590D1-796B-4C06-9BD8-5578746A5046}"/>
              </a:ext>
            </a:extLst>
          </p:cNvPr>
          <p:cNvSpPr txBox="1"/>
          <p:nvPr/>
        </p:nvSpPr>
        <p:spPr>
          <a:xfrm>
            <a:off x="677334" y="2060059"/>
            <a:ext cx="326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application development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C113A8-0628-41A7-A208-04AFB0D13F30}"/>
              </a:ext>
            </a:extLst>
          </p:cNvPr>
          <p:cNvGrpSpPr/>
          <p:nvPr/>
        </p:nvGrpSpPr>
        <p:grpSpPr>
          <a:xfrm>
            <a:off x="2091066" y="3999364"/>
            <a:ext cx="5486488" cy="2249036"/>
            <a:chOff x="2091066" y="3999364"/>
            <a:chExt cx="5486488" cy="2249036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B5EFD7DB-9708-459B-89E5-6D2F8A3A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66" y="3999364"/>
              <a:ext cx="1696914" cy="1696914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9D0F7E24-0DBE-4DD6-8D76-76C1CA6CE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41" y="3999364"/>
              <a:ext cx="1696913" cy="16969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0A7581-7955-465F-AAD0-43960DC48FAC}"/>
                </a:ext>
              </a:extLst>
            </p:cNvPr>
            <p:cNvSpPr txBox="1"/>
            <p:nvPr/>
          </p:nvSpPr>
          <p:spPr>
            <a:xfrm>
              <a:off x="2564260" y="587906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Fable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78818F-3635-404C-98DA-3313C1B719B1}"/>
                </a:ext>
              </a:extLst>
            </p:cNvPr>
            <p:cNvSpPr txBox="1"/>
            <p:nvPr/>
          </p:nvSpPr>
          <p:spPr>
            <a:xfrm>
              <a:off x="6302537" y="5879068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Elmish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6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DC84-C3A8-4A63-8B3E-FCF86FD8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61" y="79604"/>
            <a:ext cx="8596668" cy="1320800"/>
          </a:xfrm>
        </p:spPr>
        <p:txBody>
          <a:bodyPr/>
          <a:lstStyle/>
          <a:p>
            <a:r>
              <a:rPr lang="en-GB"/>
              <a:t>In the land of the cloud where the shadows lie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A21D-A472-4EA2-8EEF-B8E66594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61" y="1630593"/>
            <a:ext cx="8596668" cy="3880773"/>
          </a:xfrm>
        </p:spPr>
        <p:txBody>
          <a:bodyPr/>
          <a:lstStyle/>
          <a:p>
            <a:r>
              <a:rPr lang="en-GB"/>
              <a:t>Cloud hosting introduced also a requirement for scripting deployment automation</a:t>
            </a:r>
            <a:endParaRPr lang="en-GB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DF79DB-9CA0-409D-8E91-B7A7C5882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94" y="2669640"/>
            <a:ext cx="6785206" cy="34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4C6D-3472-4E47-A50A-1EA5630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Seven languages to cloud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8482-72C0-4C66-8AEE-A9F12EA5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3140"/>
            <a:ext cx="8596668" cy="3880773"/>
          </a:xfrm>
        </p:spPr>
        <p:txBody>
          <a:bodyPr/>
          <a:lstStyle/>
          <a:p>
            <a:r>
              <a:rPr lang="en-GB" dirty="0"/>
              <a:t>JSON ARM templates</a:t>
            </a:r>
          </a:p>
          <a:p>
            <a:r>
              <a:rPr lang="en-GB" dirty="0"/>
              <a:t>CloudFormation</a:t>
            </a:r>
          </a:p>
          <a:p>
            <a:r>
              <a:rPr lang="en-GB" dirty="0"/>
              <a:t>Cloud Deployment Manager</a:t>
            </a:r>
          </a:p>
          <a:p>
            <a:r>
              <a:rPr lang="en-GB" dirty="0"/>
              <a:t>Terraform</a:t>
            </a:r>
          </a:p>
          <a:p>
            <a:r>
              <a:rPr lang="en-GB" dirty="0"/>
              <a:t>PowerShell</a:t>
            </a:r>
          </a:p>
          <a:p>
            <a:r>
              <a:rPr lang="en-GB" dirty="0"/>
              <a:t>Azure CLI</a:t>
            </a:r>
          </a:p>
          <a:p>
            <a:r>
              <a:rPr lang="en-GB" dirty="0"/>
              <a:t>Bash</a:t>
            </a:r>
          </a:p>
          <a:p>
            <a:r>
              <a:rPr lang="en-GB" dirty="0"/>
              <a:t>…and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E734D-E46F-4D80-8996-7C5F7A2C3F1E}"/>
              </a:ext>
            </a:extLst>
          </p:cNvPr>
          <p:cNvSpPr txBox="1"/>
          <p:nvPr/>
        </p:nvSpPr>
        <p:spPr>
          <a:xfrm flipH="1">
            <a:off x="677334" y="1798714"/>
            <a:ext cx="71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Infrastructure as 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3A0D53-1811-491A-922E-CD9355911138}"/>
              </a:ext>
            </a:extLst>
          </p:cNvPr>
          <p:cNvGrpSpPr/>
          <p:nvPr/>
        </p:nvGrpSpPr>
        <p:grpSpPr>
          <a:xfrm>
            <a:off x="5709501" y="2058575"/>
            <a:ext cx="2121877" cy="2434718"/>
            <a:chOff x="6096000" y="2058575"/>
            <a:chExt cx="2121877" cy="2434718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D88D6F5-801D-4909-B4EE-C38576A2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58575"/>
              <a:ext cx="2121877" cy="21218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FCEEF-9728-4A6D-9771-7CD72EF3D847}"/>
                </a:ext>
              </a:extLst>
            </p:cNvPr>
            <p:cNvSpPr txBox="1"/>
            <p:nvPr/>
          </p:nvSpPr>
          <p:spPr>
            <a:xfrm>
              <a:off x="6711142" y="4123961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Pulumi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9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1A26-E5B4-46DD-A875-9A7523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What’s Pulumi?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D9A0D80-FC5B-4707-97B3-68E504622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EC3C-08B9-4BC7-B9D3-DF11EC96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IaC</a:t>
            </a:r>
            <a:r>
              <a:rPr lang="en-GB" dirty="0">
                <a:solidFill>
                  <a:srgbClr val="FFFFFF"/>
                </a:solidFill>
              </a:rPr>
              <a:t> tool</a:t>
            </a:r>
          </a:p>
          <a:p>
            <a:r>
              <a:rPr lang="en-GB" dirty="0">
                <a:solidFill>
                  <a:srgbClr val="FFFFFF"/>
                </a:solidFill>
              </a:rPr>
              <a:t>Open source</a:t>
            </a:r>
          </a:p>
          <a:p>
            <a:r>
              <a:rPr lang="en-GB" dirty="0">
                <a:solidFill>
                  <a:srgbClr val="FFFFFF"/>
                </a:solidFill>
              </a:rPr>
              <a:t>Cross platform</a:t>
            </a:r>
          </a:p>
          <a:p>
            <a:r>
              <a:rPr lang="en-GB" dirty="0">
                <a:solidFill>
                  <a:srgbClr val="FFFFFF"/>
                </a:solidFill>
              </a:rPr>
              <a:t>Multi-cloud</a:t>
            </a:r>
          </a:p>
          <a:p>
            <a:r>
              <a:rPr lang="en-GB" dirty="0">
                <a:solidFill>
                  <a:srgbClr val="FFFFFF"/>
                </a:solidFill>
              </a:rPr>
              <a:t>Uses general purpose languages</a:t>
            </a:r>
          </a:p>
          <a:p>
            <a:r>
              <a:rPr lang="en-GB" dirty="0">
                <a:solidFill>
                  <a:srgbClr val="FFFFFF"/>
                </a:solidFill>
              </a:rPr>
              <a:t>Now supports .NET</a:t>
            </a:r>
          </a:p>
        </p:txBody>
      </p:sp>
    </p:spTree>
    <p:extLst>
      <p:ext uri="{BB962C8B-B14F-4D97-AF65-F5344CB8AC3E}">
        <p14:creationId xmlns:p14="http://schemas.microsoft.com/office/powerpoint/2010/main" val="343658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B2351A-101B-44FB-AB87-9744E312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2" y="835014"/>
            <a:ext cx="4809416" cy="24888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99415-C8A1-4AF4-937A-39B3E588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B8367E-3136-45F1-990E-488C5509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6210AB-2561-4597-BB00-F0A66DE53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359C5E5B-705A-43A1-82C0-78ACAB10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65BB93FF-8832-4C5A-B252-45B2AC90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A91EBA-81C6-454D-A335-4C46756B7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56E4D95-BC51-4CA7-BF3E-37A208BBF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9071018-7773-4384-A4FE-A8909FF2E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742FF41-2414-456B-94FF-64FE4EC6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76E901C-D221-4E6B-BECD-B6BE80E2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5A4D139-5BEB-405E-8DBB-17A19A10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EC943-CF8F-401C-B9B1-E2719110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Pulumi C# vs F#</a:t>
            </a:r>
            <a:endParaRPr lang="en-US" sz="5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915AC5-3680-4D6C-BB1A-E18B18FD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59" y="3589867"/>
            <a:ext cx="4504748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CD0D-C638-422D-BD7B-88B608DF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Before…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B4D4E86-7E40-41EC-9E5D-3AADF0E10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8" y="1455803"/>
            <a:ext cx="7104746" cy="4672854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5E6B53-994D-4DE1-BD21-495080113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3" y="1819033"/>
            <a:ext cx="6196205" cy="39463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805EC5-E6F3-4589-BB1E-DCC73EB42464}"/>
              </a:ext>
            </a:extLst>
          </p:cNvPr>
          <p:cNvSpPr txBox="1">
            <a:spLocks/>
          </p:cNvSpPr>
          <p:nvPr/>
        </p:nvSpPr>
        <p:spPr>
          <a:xfrm>
            <a:off x="7027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After (with </a:t>
            </a:r>
            <a:r>
              <a:rPr lang="en-GB" dirty="0" err="1"/>
              <a:t>Pulumi.FSharp.Extensions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8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F99-2D9C-4810-A19E-6A4251A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GB" dirty="0"/>
              <a:t>How is it built?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57F4-8863-41A1-BF98-41542D05C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019071"/>
            <a:ext cx="3176589" cy="3880773"/>
          </a:xfrm>
        </p:spPr>
        <p:txBody>
          <a:bodyPr>
            <a:normAutofit/>
          </a:bodyPr>
          <a:lstStyle/>
          <a:p>
            <a:r>
              <a:rPr lang="en-GB" sz="1700" dirty="0"/>
              <a:t>Custom computational expressions for each Pulumi resource and type</a:t>
            </a:r>
          </a:p>
          <a:p>
            <a:r>
              <a:rPr lang="en-GB" sz="1700" dirty="0"/>
              <a:t>Custom operations overloads for each input type to avoid implicit casting</a:t>
            </a:r>
          </a:p>
          <a:p>
            <a:r>
              <a:rPr lang="en-GB" sz="1700" dirty="0"/>
              <a:t>Nested computational expressions for complex types</a:t>
            </a:r>
          </a:p>
          <a:p>
            <a:r>
              <a:rPr lang="en-GB" sz="1700" dirty="0"/>
              <a:t>Auto-generation of code from Pulumi JSON schema using Myriad and F# AST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AFF788-E321-4554-86F1-FDC15405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1809352"/>
            <a:ext cx="5062993" cy="32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3B99-2CD9-4DAF-952A-D9F170D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stack F#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E0088D7-66C3-40D6-89D1-4ADA3E595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94" y="1930400"/>
            <a:ext cx="1696914" cy="1696914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7BFF91-D840-4CD1-99DE-D174D184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18" y="1858431"/>
            <a:ext cx="1696913" cy="16969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1B578AF-0981-4E14-B366-9A89B05A1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35" y="4151111"/>
            <a:ext cx="2121877" cy="21218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4AF465-46E9-4F16-A604-B8D459B47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994" y="4363593"/>
            <a:ext cx="1696914" cy="169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50DD5E-E43A-497E-8B05-3DD5A50B52CC}"/>
              </a:ext>
            </a:extLst>
          </p:cNvPr>
          <p:cNvSpPr txBox="1"/>
          <p:nvPr/>
        </p:nvSpPr>
        <p:spPr>
          <a:xfrm>
            <a:off x="3747427" y="255820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Develop/design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9E8D0-4998-42AC-95BA-15A84420BE68}"/>
              </a:ext>
            </a:extLst>
          </p:cNvPr>
          <p:cNvSpPr txBox="1"/>
          <p:nvPr/>
        </p:nvSpPr>
        <p:spPr>
          <a:xfrm>
            <a:off x="3886087" y="502738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Build/deploy</a:t>
            </a:r>
          </a:p>
        </p:txBody>
      </p:sp>
    </p:spTree>
    <p:extLst>
      <p:ext uri="{BB962C8B-B14F-4D97-AF65-F5344CB8AC3E}">
        <p14:creationId xmlns:p14="http://schemas.microsoft.com/office/powerpoint/2010/main" val="2614694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One language to rule them all</vt:lpstr>
      <vt:lpstr>Four languages to develop them</vt:lpstr>
      <vt:lpstr>In the land of the cloud where the shadows lie</vt:lpstr>
      <vt:lpstr>Seven languages to cloud them</vt:lpstr>
      <vt:lpstr>What’s Pulumi?</vt:lpstr>
      <vt:lpstr>Pulumi C# vs F#</vt:lpstr>
      <vt:lpstr>Before…</vt:lpstr>
      <vt:lpstr>How is it built?</vt:lpstr>
      <vt:lpstr>Full stack F#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2020-10-22T22:44:48Z</dcterms:created>
  <dcterms:modified xsi:type="dcterms:W3CDTF">2020-10-22T22:46:16Z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stefano.dantonio@towerswatson.com</vt:lpwstr>
  </property>
  <property fmtid="{D5CDD505-2E9C-101B-9397-08002B2CF9AE}" pid="5" name="MSIP_Label_9c700311-1b20-487f-9129-30717d50ca8e_SetDate">
    <vt:lpwstr>2020-10-22T22:45:33.2918788Z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stefano.dantonio@towerswatson.com</vt:lpwstr>
  </property>
  <property fmtid="{D5CDD505-2E9C-101B-9397-08002B2CF9AE}" pid="12" name="MSIP_Label_d347b247-e90e-43a3-9d7b-004f14ae6873_SetDate">
    <vt:lpwstr>2020-10-22T22:45:33.2918788Z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