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30" r:id="rId5"/>
    <p:sldMasterId id="2147483648" r:id="rId6"/>
    <p:sldMasterId id="2147483720" r:id="rId7"/>
  </p:sldMasterIdLst>
  <p:notesMasterIdLst>
    <p:notesMasterId r:id="rId25"/>
  </p:notesMasterIdLst>
  <p:handoutMasterIdLst>
    <p:handoutMasterId r:id="rId26"/>
  </p:handoutMasterIdLst>
  <p:sldIdLst>
    <p:sldId id="2076137321" r:id="rId8"/>
    <p:sldId id="2076137340" r:id="rId9"/>
    <p:sldId id="2076137077" r:id="rId10"/>
    <p:sldId id="2076137332" r:id="rId11"/>
    <p:sldId id="2076137336" r:id="rId12"/>
    <p:sldId id="2076137348" r:id="rId13"/>
    <p:sldId id="2076137338" r:id="rId14"/>
    <p:sldId id="2076137337" r:id="rId15"/>
    <p:sldId id="2076137342" r:id="rId16"/>
    <p:sldId id="2076137343" r:id="rId17"/>
    <p:sldId id="2076137344" r:id="rId18"/>
    <p:sldId id="2076137339" r:id="rId19"/>
    <p:sldId id="2076137347" r:id="rId20"/>
    <p:sldId id="2076137345" r:id="rId21"/>
    <p:sldId id="2076137346" r:id="rId22"/>
    <p:sldId id="2076137330" r:id="rId23"/>
    <p:sldId id="207613734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E1A24-7FFD-4BAD-93CD-27EE8870679B}">
          <p14:sldIdLst>
            <p14:sldId id="2076137321"/>
            <p14:sldId id="2076137340"/>
            <p14:sldId id="2076137077"/>
            <p14:sldId id="2076137332"/>
            <p14:sldId id="2076137336"/>
            <p14:sldId id="2076137348"/>
            <p14:sldId id="2076137338"/>
            <p14:sldId id="2076137337"/>
            <p14:sldId id="2076137342"/>
            <p14:sldId id="2076137343"/>
            <p14:sldId id="2076137344"/>
            <p14:sldId id="2076137339"/>
            <p14:sldId id="2076137347"/>
            <p14:sldId id="2076137345"/>
            <p14:sldId id="2076137346"/>
          </p14:sldIdLst>
        </p14:section>
        <p14:section name="Untitled Section" id="{0D622904-5B2A-46FA-939B-56B395AD9C6C}">
          <p14:sldIdLst>
            <p14:sldId id="2076137330"/>
            <p14:sldId id="207613734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arenzan" initials="MP" lastIdx="1" clrIdx="0">
    <p:extLst>
      <p:ext uri="{19B8F6BF-5375-455C-9EA6-DF929625EA0E}">
        <p15:presenceInfo xmlns:p15="http://schemas.microsoft.com/office/powerpoint/2012/main" userId="a83bbb23f3e251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1C4"/>
    <a:srgbClr val="97BEE6"/>
    <a:srgbClr val="FFDF02"/>
    <a:srgbClr val="92AB58"/>
    <a:srgbClr val="002774"/>
    <a:srgbClr val="FFF802"/>
    <a:srgbClr val="666666"/>
    <a:srgbClr val="0E519A"/>
    <a:srgbClr val="014873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B1099-4233-427D-87A4-B555036BCCFA}" v="74" dt="2023-09-28T13:55:35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1875" autoAdjust="0"/>
  </p:normalViewPr>
  <p:slideViewPr>
    <p:cSldViewPr snapToGrid="0" showGuides="1">
      <p:cViewPr varScale="1">
        <p:scale>
          <a:sx n="83" d="100"/>
          <a:sy n="83" d="100"/>
        </p:scale>
        <p:origin x="644" y="4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85FD004E-EF0F-44CC-9F3E-F6045811E7A8}"/>
    <pc:docChg chg="undo custSel addSld delSld modSld modMainMaster delSection modSection">
      <pc:chgData name="Marco Parenzan" userId="a83bbb23f3e251dc" providerId="LiveId" clId="{85FD004E-EF0F-44CC-9F3E-F6045811E7A8}" dt="2021-09-05T17:32:09.663" v="55" actId="20578"/>
      <pc:docMkLst>
        <pc:docMk/>
      </pc:docMkLst>
      <pc:sldChg chg="modSp add mod modClrScheme chgLayout">
        <pc:chgData name="Marco Parenzan" userId="a83bbb23f3e251dc" providerId="LiveId" clId="{85FD004E-EF0F-44CC-9F3E-F6045811E7A8}" dt="2021-09-05T17:31:57.758" v="50" actId="27636"/>
        <pc:sldMkLst>
          <pc:docMk/>
          <pc:sldMk cId="1527053908" sldId="289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4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5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8" v="50" actId="27636"/>
          <ac:spMkLst>
            <pc:docMk/>
            <pc:sldMk cId="1527053908" sldId="289"/>
            <ac:spMk id="6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622419004" sldId="29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622419004" sldId="291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362224569" sldId="30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4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168333024" sldId="305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168333024" sldId="305"/>
            <ac:spMk id="2" creationId="{00000000-0000-0000-0000-000000000000}"/>
          </ac:spMkLst>
        </pc:spChg>
        <pc:picChg chg="mod ord">
          <ac:chgData name="Marco Parenzan" userId="a83bbb23f3e251dc" providerId="LiveId" clId="{85FD004E-EF0F-44CC-9F3E-F6045811E7A8}" dt="2021-09-05T17:31:57.082" v="47" actId="700"/>
          <ac:picMkLst>
            <pc:docMk/>
            <pc:sldMk cId="3168333024" sldId="305"/>
            <ac:picMk id="4" creationId="{00000000-0000-0000-0000-000000000000}"/>
          </ac:picMkLst>
        </pc:picChg>
      </pc:sldChg>
      <pc:sldChg chg="modSp add mod modClrScheme chgLayout">
        <pc:chgData name="Marco Parenzan" userId="a83bbb23f3e251dc" providerId="LiveId" clId="{85FD004E-EF0F-44CC-9F3E-F6045811E7A8}" dt="2021-09-05T17:31:57.779" v="51" actId="27636"/>
        <pc:sldMkLst>
          <pc:docMk/>
          <pc:sldMk cId="908995456" sldId="306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908995456" sldId="306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79" v="51" actId="27636"/>
          <ac:spMkLst>
            <pc:docMk/>
            <pc:sldMk cId="908995456" sldId="306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4292859114" sldId="307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16701510" sldId="308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16701510" sldId="308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1" v="48" actId="27636"/>
        <pc:sldMkLst>
          <pc:docMk/>
          <pc:sldMk cId="1999170297" sldId="310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999170297" sldId="310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1" v="48" actId="27636"/>
          <ac:spMkLst>
            <pc:docMk/>
            <pc:sldMk cId="1999170297" sldId="310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1477149186" sldId="31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5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52833636" sldId="31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52833636" sldId="313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3" v="49" actId="27636"/>
        <pc:sldMkLst>
          <pc:docMk/>
          <pc:sldMk cId="134241944" sldId="316"/>
        </pc:sldMkLst>
        <pc:spChg chg="mod ord">
          <ac:chgData name="Marco Parenzan" userId="a83bbb23f3e251dc" providerId="LiveId" clId="{85FD004E-EF0F-44CC-9F3E-F6045811E7A8}" dt="2021-09-05T17:31:57.753" v="49" actId="27636"/>
          <ac:spMkLst>
            <pc:docMk/>
            <pc:sldMk cId="134241944" sldId="316"/>
            <ac:spMk id="2" creationId="{00000000-0000-0000-0000-00000000000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23105584" sldId="158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587667879" sldId="207613667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38891651" sldId="2076136697"/>
        </pc:sldMkLst>
      </pc:sldChg>
      <pc:sldChg chg="modSp mod">
        <pc:chgData name="Marco Parenzan" userId="a83bbb23f3e251dc" providerId="LiveId" clId="{85FD004E-EF0F-44CC-9F3E-F6045811E7A8}" dt="2021-09-05T15:04:50.492" v="39" actId="20577"/>
        <pc:sldMkLst>
          <pc:docMk/>
          <pc:sldMk cId="2269198520" sldId="2076137077"/>
        </pc:sldMkLst>
        <pc:spChg chg="mod">
          <ac:chgData name="Marco Parenzan" userId="a83bbb23f3e251dc" providerId="LiveId" clId="{85FD004E-EF0F-44CC-9F3E-F6045811E7A8}" dt="2021-09-05T15:04:50.492" v="39" actId="20577"/>
          <ac:spMkLst>
            <pc:docMk/>
            <pc:sldMk cId="2269198520" sldId="2076137077"/>
            <ac:spMk id="5" creationId="{C7596CE8-B748-4C40-B0A3-1EF96F98779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492615830" sldId="207613718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925483431" sldId="207613729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87733993" sldId="2076137305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92804085" sldId="207613732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54108478" sldId="207613732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555519872" sldId="207613732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628981813" sldId="2076137329"/>
        </pc:sldMkLst>
      </pc:sldChg>
      <pc:sldChg chg="add del">
        <pc:chgData name="Marco Parenzan" userId="a83bbb23f3e251dc" providerId="LiveId" clId="{85FD004E-EF0F-44CC-9F3E-F6045811E7A8}" dt="2021-09-05T15:06:26.973" v="45" actId="47"/>
        <pc:sldMkLst>
          <pc:docMk/>
          <pc:sldMk cId="2906967607" sldId="207613733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305400567" sldId="2076137333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17112272" sldId="207613733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91533983" sldId="207613733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860636217" sldId="207613733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398857717" sldId="2076137340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4200314325" sldId="2076137342"/>
        </pc:sldMkLst>
      </pc:sldChg>
      <pc:sldChg chg="del">
        <pc:chgData name="Marco Parenzan" userId="a83bbb23f3e251dc" providerId="LiveId" clId="{85FD004E-EF0F-44CC-9F3E-F6045811E7A8}" dt="2021-09-05T15:05:34.938" v="43" actId="47"/>
        <pc:sldMkLst>
          <pc:docMk/>
          <pc:sldMk cId="2648140952" sldId="2076137346"/>
        </pc:sldMkLst>
      </pc:sldChg>
      <pc:sldMasterChg chg="delSldLayout modSldLayout sldLayoutOrd">
        <pc:chgData name="Marco Parenzan" userId="a83bbb23f3e251dc" providerId="LiveId" clId="{85FD004E-EF0F-44CC-9F3E-F6045811E7A8}" dt="2021-09-05T17:32:09.663" v="55" actId="20578"/>
        <pc:sldMasterMkLst>
          <pc:docMk/>
          <pc:sldMasterMk cId="1564885083" sldId="2147483648"/>
        </pc:sldMasterMkLst>
        <pc:sldLayoutChg chg="ord">
          <pc:chgData name="Marco Parenzan" userId="a83bbb23f3e251dc" providerId="LiveId" clId="{85FD004E-EF0F-44CC-9F3E-F6045811E7A8}" dt="2021-09-05T17:32:09.663" v="55" actId="20578"/>
          <pc:sldLayoutMkLst>
            <pc:docMk/>
            <pc:sldMasterMk cId="1564885083" sldId="2147483648"/>
            <pc:sldLayoutMk cId="1189356018" sldId="2147483716"/>
          </pc:sldLayoutMkLst>
        </pc:sldLayoutChg>
        <pc:sldLayoutChg chg="del">
          <pc:chgData name="Marco Parenzan" userId="a83bbb23f3e251dc" providerId="LiveId" clId="{85FD004E-EF0F-44CC-9F3E-F6045811E7A8}" dt="2021-09-05T17:32:04.094" v="52" actId="2696"/>
          <pc:sldLayoutMkLst>
            <pc:docMk/>
            <pc:sldMasterMk cId="1564885083" sldId="2147483648"/>
            <pc:sldLayoutMk cId="1034195444" sldId="2147483730"/>
          </pc:sldLayoutMkLst>
        </pc:sldLayoutChg>
        <pc:sldLayoutChg chg="del">
          <pc:chgData name="Marco Parenzan" userId="a83bbb23f3e251dc" providerId="LiveId" clId="{85FD004E-EF0F-44CC-9F3E-F6045811E7A8}" dt="2021-09-05T17:32:04.103" v="53" actId="2696"/>
          <pc:sldLayoutMkLst>
            <pc:docMk/>
            <pc:sldMasterMk cId="1564885083" sldId="2147483648"/>
            <pc:sldLayoutMk cId="483201398" sldId="2147483731"/>
          </pc:sldLayoutMkLst>
        </pc:sldLayoutChg>
        <pc:sldLayoutChg chg="del">
          <pc:chgData name="Marco Parenzan" userId="a83bbb23f3e251dc" providerId="LiveId" clId="{85FD004E-EF0F-44CC-9F3E-F6045811E7A8}" dt="2021-09-05T17:32:04.109" v="54" actId="2696"/>
          <pc:sldLayoutMkLst>
            <pc:docMk/>
            <pc:sldMasterMk cId="1564885083" sldId="2147483648"/>
            <pc:sldLayoutMk cId="1641505571" sldId="2147483732"/>
          </pc:sldLayoutMkLst>
        </pc:sldLayoutChg>
      </pc:sldMasterChg>
    </pc:docChg>
  </pc:docChgLst>
  <pc:docChgLst>
    <pc:chgData name="Marco Parenzan" userId="a83bbb23f3e251dc" providerId="LiveId" clId="{D0C923B2-86B0-493D-822E-91289507C49D}"/>
    <pc:docChg chg="custSel addSld delSld modSld delSection modSection">
      <pc:chgData name="Marco Parenzan" userId="a83bbb23f3e251dc" providerId="LiveId" clId="{D0C923B2-86B0-493D-822E-91289507C49D}" dt="2021-09-08T05:41:52.570" v="94" actId="478"/>
      <pc:docMkLst>
        <pc:docMk/>
      </pc:docMkLst>
      <pc:sldChg chg="del">
        <pc:chgData name="Marco Parenzan" userId="a83bbb23f3e251dc" providerId="LiveId" clId="{D0C923B2-86B0-493D-822E-91289507C49D}" dt="2021-09-08T05:41:15.550" v="71" actId="47"/>
        <pc:sldMkLst>
          <pc:docMk/>
          <pc:sldMk cId="3622419004" sldId="291"/>
        </pc:sldMkLst>
      </pc:sldChg>
      <pc:sldChg chg="del">
        <pc:chgData name="Marco Parenzan" userId="a83bbb23f3e251dc" providerId="LiveId" clId="{D0C923B2-86B0-493D-822E-91289507C49D}" dt="2021-09-08T05:41:16.343" v="74" actId="47"/>
        <pc:sldMkLst>
          <pc:docMk/>
          <pc:sldMk cId="3168333024" sldId="305"/>
        </pc:sldMkLst>
      </pc:sldChg>
      <pc:sldChg chg="del">
        <pc:chgData name="Marco Parenzan" userId="a83bbb23f3e251dc" providerId="LiveId" clId="{D0C923B2-86B0-493D-822E-91289507C49D}" dt="2021-09-08T05:41:15.777" v="72" actId="47"/>
        <pc:sldMkLst>
          <pc:docMk/>
          <pc:sldMk cId="908995456" sldId="306"/>
        </pc:sldMkLst>
      </pc:sldChg>
      <pc:sldChg chg="del">
        <pc:chgData name="Marco Parenzan" userId="a83bbb23f3e251dc" providerId="LiveId" clId="{D0C923B2-86B0-493D-822E-91289507C49D}" dt="2021-09-08T05:41:15.998" v="73" actId="47"/>
        <pc:sldMkLst>
          <pc:docMk/>
          <pc:sldMk cId="1477149186" sldId="311"/>
        </pc:sldMkLst>
      </pc:sldChg>
      <pc:sldChg chg="delSp modSp mod">
        <pc:chgData name="Marco Parenzan" userId="a83bbb23f3e251dc" providerId="LiveId" clId="{D0C923B2-86B0-493D-822E-91289507C49D}" dt="2021-09-08T05:40:56.122" v="45" actId="478"/>
        <pc:sldMkLst>
          <pc:docMk/>
          <pc:sldMk cId="2269198520" sldId="2076137077"/>
        </pc:sldMkLst>
        <pc:spChg chg="mod">
          <ac:chgData name="Marco Parenzan" userId="a83bbb23f3e251dc" providerId="LiveId" clId="{D0C923B2-86B0-493D-822E-91289507C49D}" dt="2021-09-08T05:40:52.070" v="44" actId="21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Marco Parenzan" userId="a83bbb23f3e251dc" providerId="LiveId" clId="{D0C923B2-86B0-493D-822E-91289507C49D}" dt="2021-09-08T05:40:50.664" v="43" actId="20577"/>
          <ac:spMkLst>
            <pc:docMk/>
            <pc:sldMk cId="2269198520" sldId="2076137077"/>
            <ac:spMk id="8" creationId="{2A109009-B30A-477D-8688-B06426374D5A}"/>
          </ac:spMkLst>
        </pc:sp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2" creationId="{551FF4F8-497C-4A84-BEB8-B70370107A3C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7" creationId="{8C106DB1-9925-4E18-B934-A0FDE3520224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6" creationId="{6D35949A-C6F4-4C99-92AE-30D6ED3B76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8" creationId="{3AD004D5-70BD-4021-8FB1-EC42AFFE30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2" creationId="{CA85570B-1125-4B70-B350-83DBF6078B90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4" creationId="{0FFB926D-5B7B-47FF-8F3E-AB75F66A49B9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8" creationId="{11CD8801-BACD-488B-A515-C52C793DFC76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40" creationId="{0A676124-165D-445C-B818-121CC3C56D19}"/>
          </ac:picMkLst>
        </pc:picChg>
      </pc:sldChg>
      <pc:sldChg chg="delSp modSp mod">
        <pc:chgData name="Marco Parenzan" userId="a83bbb23f3e251dc" providerId="LiveId" clId="{D0C923B2-86B0-493D-822E-91289507C49D}" dt="2021-09-08T05:40:43.747" v="21" actId="20577"/>
        <pc:sldMkLst>
          <pc:docMk/>
          <pc:sldMk cId="1245835646" sldId="2076137321"/>
        </pc:sldMkLst>
        <pc:spChg chg="mod">
          <ac:chgData name="Marco Parenzan" userId="a83bbb23f3e251dc" providerId="LiveId" clId="{D0C923B2-86B0-493D-822E-91289507C49D}" dt="2021-09-08T05:40:35.331" v="6" actId="20577"/>
          <ac:spMkLst>
            <pc:docMk/>
            <pc:sldMk cId="1245835646" sldId="2076137321"/>
            <ac:spMk id="2" creationId="{3D638ACE-163E-40EB-A458-E794C67EA2A6}"/>
          </ac:spMkLst>
        </pc:spChg>
        <pc:spChg chg="del">
          <ac:chgData name="Marco Parenzan" userId="a83bbb23f3e251dc" providerId="LiveId" clId="{D0C923B2-86B0-493D-822E-91289507C49D}" dt="2021-09-08T05:40:38.063" v="7" actId="478"/>
          <ac:spMkLst>
            <pc:docMk/>
            <pc:sldMk cId="1245835646" sldId="2076137321"/>
            <ac:spMk id="10" creationId="{4A6CF775-17CF-4C16-BB47-D45E19B559D2}"/>
          </ac:spMkLst>
        </pc:spChg>
        <pc:spChg chg="mod">
          <ac:chgData name="Marco Parenzan" userId="a83bbb23f3e251dc" providerId="LiveId" clId="{D0C923B2-86B0-493D-822E-91289507C49D}" dt="2021-09-08T05:40:43.747" v="21" actId="20577"/>
          <ac:spMkLst>
            <pc:docMk/>
            <pc:sldMk cId="1245835646" sldId="2076137321"/>
            <ac:spMk id="14" creationId="{68A298A0-E176-45B1-A7F5-06FBE7B2EF75}"/>
          </ac:spMkLst>
        </pc:spChg>
      </pc:sldChg>
      <pc:sldChg chg="del">
        <pc:chgData name="Marco Parenzan" userId="a83bbb23f3e251dc" providerId="LiveId" clId="{D0C923B2-86B0-493D-822E-91289507C49D}" dt="2021-09-08T05:41:19.466" v="75" actId="47"/>
        <pc:sldMkLst>
          <pc:docMk/>
          <pc:sldMk cId="1835655432" sldId="2076137331"/>
        </pc:sldMkLst>
      </pc:sldChg>
      <pc:sldChg chg="modSp mod">
        <pc:chgData name="Marco Parenzan" userId="a83bbb23f3e251dc" providerId="LiveId" clId="{D0C923B2-86B0-493D-822E-91289507C49D}" dt="2021-09-08T05:41:00.001" v="52" actId="20577"/>
        <pc:sldMkLst>
          <pc:docMk/>
          <pc:sldMk cId="2906967607" sldId="2076137332"/>
        </pc:sldMkLst>
        <pc:spChg chg="mod">
          <ac:chgData name="Marco Parenzan" userId="a83bbb23f3e251dc" providerId="LiveId" clId="{D0C923B2-86B0-493D-822E-91289507C49D}" dt="2021-09-08T05:41:00.001" v="52" actId="20577"/>
          <ac:spMkLst>
            <pc:docMk/>
            <pc:sldMk cId="2906967607" sldId="2076137332"/>
            <ac:spMk id="3" creationId="{BB990F1D-0FB7-46FF-B8FA-4469716F153D}"/>
          </ac:spMkLst>
        </pc:spChg>
      </pc:sldChg>
      <pc:sldChg chg="del">
        <pc:chgData name="Marco Parenzan" userId="a83bbb23f3e251dc" providerId="LiveId" clId="{D0C923B2-86B0-493D-822E-91289507C49D}" dt="2021-09-08T05:41:20.136" v="76" actId="47"/>
        <pc:sldMkLst>
          <pc:docMk/>
          <pc:sldMk cId="467229873" sldId="2076137334"/>
        </pc:sldMkLst>
      </pc:sldChg>
      <pc:sldChg chg="del">
        <pc:chgData name="Marco Parenzan" userId="a83bbb23f3e251dc" providerId="LiveId" clId="{D0C923B2-86B0-493D-822E-91289507C49D}" dt="2021-09-08T05:41:20.341" v="77" actId="47"/>
        <pc:sldMkLst>
          <pc:docMk/>
          <pc:sldMk cId="1440914199" sldId="2076137335"/>
        </pc:sldMkLst>
      </pc:sldChg>
      <pc:sldChg chg="modSp mod">
        <pc:chgData name="Marco Parenzan" userId="a83bbb23f3e251dc" providerId="LiveId" clId="{D0C923B2-86B0-493D-822E-91289507C49D}" dt="2021-09-08T05:41:09.217" v="66" actId="20577"/>
        <pc:sldMkLst>
          <pc:docMk/>
          <pc:sldMk cId="2026149124" sldId="2076137336"/>
        </pc:sldMkLst>
        <pc:spChg chg="mod">
          <ac:chgData name="Marco Parenzan" userId="a83bbb23f3e251dc" providerId="LiveId" clId="{D0C923B2-86B0-493D-822E-91289507C49D}" dt="2021-09-08T05:41:09.217" v="66" actId="20577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Marco Parenzan" userId="a83bbb23f3e251dc" providerId="LiveId" clId="{D0C923B2-86B0-493D-822E-91289507C49D}" dt="2021-09-08T05:41:07.153" v="59" actId="20577"/>
          <ac:spMkLst>
            <pc:docMk/>
            <pc:sldMk cId="2026149124" sldId="2076137336"/>
            <ac:spMk id="3" creationId="{33275FAA-546C-4C99-804B-2DD9B65DA4E0}"/>
          </ac:spMkLst>
        </pc:spChg>
      </pc:sldChg>
      <pc:sldChg chg="addSp modSp add mod modClrScheme chgLayout">
        <pc:chgData name="Marco Parenzan" userId="a83bbb23f3e251dc" providerId="LiveId" clId="{D0C923B2-86B0-493D-822E-91289507C49D}" dt="2021-09-08T05:41:42.503" v="90" actId="20577"/>
        <pc:sldMkLst>
          <pc:docMk/>
          <pc:sldMk cId="1200106391" sldId="2076137337"/>
        </pc:sldMkLst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3" creationId="{33275FAA-546C-4C99-804B-2DD9B65DA4E0}"/>
          </ac:spMkLst>
        </pc:spChg>
        <pc:spChg chg="add mod ord">
          <ac:chgData name="Marco Parenzan" userId="a83bbb23f3e251dc" providerId="LiveId" clId="{D0C923B2-86B0-493D-822E-91289507C49D}" dt="2021-09-08T05:41:42.503" v="90" actId="20577"/>
          <ac:spMkLst>
            <pc:docMk/>
            <pc:sldMk cId="1200106391" sldId="2076137337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383" v="67" actId="47"/>
        <pc:sldMkLst>
          <pc:docMk/>
          <pc:sldMk cId="2994474361" sldId="2076137337"/>
        </pc:sldMkLst>
      </pc:sldChg>
      <pc:sldChg chg="del">
        <pc:chgData name="Marco Parenzan" userId="a83bbb23f3e251dc" providerId="LiveId" clId="{D0C923B2-86B0-493D-822E-91289507C49D}" dt="2021-09-08T05:41:12.590" v="68" actId="47"/>
        <pc:sldMkLst>
          <pc:docMk/>
          <pc:sldMk cId="686445227" sldId="2076137338"/>
        </pc:sldMkLst>
      </pc:sldChg>
      <pc:sldChg chg="delSp modSp add mod modClrScheme chgLayout">
        <pc:chgData name="Marco Parenzan" userId="a83bbb23f3e251dc" providerId="LiveId" clId="{D0C923B2-86B0-493D-822E-91289507C49D}" dt="2021-09-08T05:41:52.570" v="94" actId="478"/>
        <pc:sldMkLst>
          <pc:docMk/>
          <pc:sldMk cId="3770021174" sldId="2076137338"/>
        </pc:sldMkLst>
        <pc:spChg chg="del mod ord">
          <ac:chgData name="Marco Parenzan" userId="a83bbb23f3e251dc" providerId="LiveId" clId="{D0C923B2-86B0-493D-822E-91289507C49D}" dt="2021-09-08T05:41:50.946" v="93" actId="478"/>
          <ac:spMkLst>
            <pc:docMk/>
            <pc:sldMk cId="3770021174" sldId="2076137338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8.221" v="92" actId="700"/>
          <ac:spMkLst>
            <pc:docMk/>
            <pc:sldMk cId="3770021174" sldId="2076137338"/>
            <ac:spMk id="3" creationId="{33275FAA-546C-4C99-804B-2DD9B65DA4E0}"/>
          </ac:spMkLst>
        </pc:spChg>
        <pc:spChg chg="del mod ord">
          <ac:chgData name="Marco Parenzan" userId="a83bbb23f3e251dc" providerId="LiveId" clId="{D0C923B2-86B0-493D-822E-91289507C49D}" dt="2021-09-08T05:41:52.570" v="94" actId="478"/>
          <ac:spMkLst>
            <pc:docMk/>
            <pc:sldMk cId="3770021174" sldId="2076137338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800" v="69" actId="47"/>
        <pc:sldMkLst>
          <pc:docMk/>
          <pc:sldMk cId="2743205574" sldId="2076137339"/>
        </pc:sldMkLst>
      </pc:sldChg>
      <pc:sldChg chg="del">
        <pc:chgData name="Marco Parenzan" userId="a83bbb23f3e251dc" providerId="LiveId" clId="{D0C923B2-86B0-493D-822E-91289507C49D}" dt="2021-09-08T05:41:13.018" v="70" actId="47"/>
        <pc:sldMkLst>
          <pc:docMk/>
          <pc:sldMk cId="1714520586" sldId="2076137340"/>
        </pc:sldMkLst>
      </pc:sldChg>
      <pc:sldChg chg="del">
        <pc:chgData name="Marco Parenzan" userId="a83bbb23f3e251dc" providerId="LiveId" clId="{D0C923B2-86B0-493D-822E-91289507C49D}" dt="2021-09-08T05:41:03.183" v="53" actId="47"/>
        <pc:sldMkLst>
          <pc:docMk/>
          <pc:sldMk cId="4031223679" sldId="2076137341"/>
        </pc:sldMkLst>
      </pc:sldChg>
      <pc:sldChg chg="del">
        <pc:chgData name="Marco Parenzan" userId="a83bbb23f3e251dc" providerId="LiveId" clId="{D0C923B2-86B0-493D-822E-91289507C49D}" dt="2021-09-08T05:41:20.539" v="78" actId="47"/>
        <pc:sldMkLst>
          <pc:docMk/>
          <pc:sldMk cId="3298485512" sldId="2076137342"/>
        </pc:sldMkLst>
      </pc:sldChg>
      <pc:sldChg chg="del">
        <pc:chgData name="Marco Parenzan" userId="a83bbb23f3e251dc" providerId="LiveId" clId="{D0C923B2-86B0-493D-822E-91289507C49D}" dt="2021-09-08T05:41:34.993" v="81" actId="47"/>
        <pc:sldMkLst>
          <pc:docMk/>
          <pc:sldMk cId="981170754" sldId="2076137343"/>
        </pc:sldMkLst>
      </pc:sldChg>
    </pc:docChg>
  </pc:docChgLst>
  <pc:docChgLst>
    <pc:chgData name="Marco Parenzan" userId="a83bbb23f3e251dc" providerId="LiveId" clId="{5D2C6E97-34A7-48BB-AC4C-150F1A5DF788}"/>
    <pc:docChg chg="undo redo custSel addSld modSld addMainMaster modMainMaster modSection">
      <pc:chgData name="Marco Parenzan" userId="a83bbb23f3e251dc" providerId="LiveId" clId="{5D2C6E97-34A7-48BB-AC4C-150F1A5DF788}" dt="2023-08-28T20:19:32.330" v="250" actId="1035"/>
      <pc:docMkLst>
        <pc:docMk/>
      </pc:docMkLst>
      <pc:sldChg chg="delSp modSp mod">
        <pc:chgData name="Marco Parenzan" userId="a83bbb23f3e251dc" providerId="LiveId" clId="{5D2C6E97-34A7-48BB-AC4C-150F1A5DF788}" dt="2023-08-28T20:08:04.544" v="5" actId="478"/>
        <pc:sldMkLst>
          <pc:docMk/>
          <pc:sldMk cId="1245835646" sldId="2076137321"/>
        </pc:sldMkLst>
        <pc:spChg chg="del mod">
          <ac:chgData name="Marco Parenzan" userId="a83bbb23f3e251dc" providerId="LiveId" clId="{5D2C6E97-34A7-48BB-AC4C-150F1A5DF788}" dt="2023-08-28T20:08:04.544" v="5" actId="478"/>
          <ac:spMkLst>
            <pc:docMk/>
            <pc:sldMk cId="1245835646" sldId="2076137321"/>
            <ac:spMk id="7" creationId="{1642948C-67A1-D8CB-30B9-FF3AAE12995A}"/>
          </ac:spMkLst>
        </pc:spChg>
      </pc:sldChg>
      <pc:sldChg chg="delSp new mod modClrScheme chgLayout">
        <pc:chgData name="Marco Parenzan" userId="a83bbb23f3e251dc" providerId="LiveId" clId="{5D2C6E97-34A7-48BB-AC4C-150F1A5DF788}" dt="2023-08-28T20:17:00.529" v="234" actId="700"/>
        <pc:sldMkLst>
          <pc:docMk/>
          <pc:sldMk cId="1818068116" sldId="2076137340"/>
        </pc:sldMkLst>
        <pc:spChg chg="del">
          <ac:chgData name="Marco Parenzan" userId="a83bbb23f3e251dc" providerId="LiveId" clId="{5D2C6E97-34A7-48BB-AC4C-150F1A5DF788}" dt="2023-08-28T20:17:00.529" v="234" actId="700"/>
          <ac:spMkLst>
            <pc:docMk/>
            <pc:sldMk cId="1818068116" sldId="2076137340"/>
            <ac:spMk id="2" creationId="{EFF34739-64A4-124E-5936-B9CE159F15C3}"/>
          </ac:spMkLst>
        </pc:spChg>
        <pc:spChg chg="del">
          <ac:chgData name="Marco Parenzan" userId="a83bbb23f3e251dc" providerId="LiveId" clId="{5D2C6E97-34A7-48BB-AC4C-150F1A5DF788}" dt="2023-08-28T20:17:00.529" v="234" actId="700"/>
          <ac:spMkLst>
            <pc:docMk/>
            <pc:sldMk cId="1818068116" sldId="2076137340"/>
            <ac:spMk id="3" creationId="{63563A59-E7DF-7A9E-4863-0F8F59550FDE}"/>
          </ac:spMkLst>
        </pc:spChg>
      </pc:sldChg>
      <pc:sldMasterChg chg="modSldLayout sldLayoutOrd">
        <pc:chgData name="Marco Parenzan" userId="a83bbb23f3e251dc" providerId="LiveId" clId="{5D2C6E97-34A7-48BB-AC4C-150F1A5DF788}" dt="2023-08-28T20:11:10.298" v="26" actId="20578"/>
        <pc:sldMasterMkLst>
          <pc:docMk/>
          <pc:sldMasterMk cId="2436476563" sldId="2147483720"/>
        </pc:sldMasterMkLst>
        <pc:sldLayoutChg chg="modSp mod ord">
          <pc:chgData name="Marco Parenzan" userId="a83bbb23f3e251dc" providerId="LiveId" clId="{5D2C6E97-34A7-48BB-AC4C-150F1A5DF788}" dt="2023-08-28T20:11:07.860" v="25" actId="20578"/>
          <pc:sldLayoutMkLst>
            <pc:docMk/>
            <pc:sldMasterMk cId="1631252232" sldId="2147483730"/>
            <pc:sldLayoutMk cId="1937755973" sldId="2147483727"/>
          </pc:sldLayoutMkLst>
          <pc:spChg chg="mod">
            <ac:chgData name="Marco Parenzan" userId="a83bbb23f3e251dc" providerId="LiveId" clId="{5D2C6E97-34A7-48BB-AC4C-150F1A5DF788}" dt="2023-08-28T20:11:07.860" v="25" actId="20578"/>
            <ac:spMkLst>
              <pc:docMk/>
              <pc:sldMasterMk cId="1631252232" sldId="2147483730"/>
              <pc:sldLayoutMk cId="1937755973" sldId="2147483727"/>
              <ac:spMk id="2" creationId="{A648E0EA-49ED-4F2D-A107-8FCE6301FC88}"/>
            </ac:spMkLst>
          </pc:spChg>
          <pc:spChg chg="mod">
            <ac:chgData name="Marco Parenzan" userId="a83bbb23f3e251dc" providerId="LiveId" clId="{5D2C6E97-34A7-48BB-AC4C-150F1A5DF788}" dt="2023-08-28T20:11:07.860" v="25" actId="20578"/>
            <ac:spMkLst>
              <pc:docMk/>
              <pc:sldMasterMk cId="1631252232" sldId="2147483730"/>
              <pc:sldLayoutMk cId="1937755973" sldId="2147483727"/>
              <ac:spMk id="15" creationId="{5E5F71C5-4F89-4D68-A0B2-C00F2ADA2DAB}"/>
            </ac:spMkLst>
          </pc:spChg>
        </pc:sldLayoutChg>
      </pc:sldMasterChg>
      <pc:sldMasterChg chg="addSldLayout modSldLayout sldLayoutOrd">
        <pc:chgData name="Marco Parenzan" userId="a83bbb23f3e251dc" providerId="LiveId" clId="{5D2C6E97-34A7-48BB-AC4C-150F1A5DF788}" dt="2023-08-28T20:11:07.860" v="25" actId="20578"/>
        <pc:sldMasterMkLst>
          <pc:docMk/>
          <pc:sldMasterMk cId="2167709186" sldId="2147483725"/>
        </pc:sldMasterMkLst>
        <pc:sldLayoutChg chg="delSp modSp mod">
          <pc:chgData name="Marco Parenzan" userId="a83bbb23f3e251dc" providerId="LiveId" clId="{5D2C6E97-34A7-48BB-AC4C-150F1A5DF788}" dt="2023-08-28T20:08:30.203" v="6" actId="478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5D2C6E97-34A7-48BB-AC4C-150F1A5DF788}" dt="2023-08-28T20:02:06.458" v="3" actId="2057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picChg chg="del">
            <ac:chgData name="Marco Parenzan" userId="a83bbb23f3e251dc" providerId="LiveId" clId="{5D2C6E97-34A7-48BB-AC4C-150F1A5DF788}" dt="2023-08-28T20:08:30.203" v="6" actId="478"/>
            <ac:picMkLst>
              <pc:docMk/>
              <pc:sldMasterMk cId="2167709186" sldId="2147483725"/>
              <pc:sldLayoutMk cId="459230051" sldId="2147483726"/>
              <ac:picMk id="13" creationId="{A0299DC8-0C24-6A46-A049-780530660181}"/>
            </ac:picMkLst>
          </pc:picChg>
        </pc:sldLayoutChg>
        <pc:sldLayoutChg chg="addSp delSp modSp add mod ord modTransition">
          <pc:chgData name="Marco Parenzan" userId="a83bbb23f3e251dc" providerId="LiveId" clId="{5D2C6E97-34A7-48BB-AC4C-150F1A5DF788}" dt="2023-08-28T20:11:04.703" v="24" actId="20578"/>
          <pc:sldLayoutMkLst>
            <pc:docMk/>
            <pc:sldMasterMk cId="1631252232" sldId="2147483730"/>
            <pc:sldLayoutMk cId="1937755973" sldId="2147483727"/>
          </pc:sldLayoutMkLst>
          <pc:spChg chg="del">
            <ac:chgData name="Marco Parenzan" userId="a83bbb23f3e251dc" providerId="LiveId" clId="{5D2C6E97-34A7-48BB-AC4C-150F1A5DF788}" dt="2023-08-28T20:09:59.584" v="9" actId="478"/>
            <ac:spMkLst>
              <pc:docMk/>
              <pc:sldMasterMk cId="1631252232" sldId="2147483730"/>
              <pc:sldLayoutMk cId="1937755973" sldId="2147483727"/>
              <ac:spMk id="12" creationId="{892BA846-CA3F-2114-DC62-DC1AD4ECEE11}"/>
            </ac:spMkLst>
          </pc:spChg>
          <pc:picChg chg="add mod">
            <ac:chgData name="Marco Parenzan" userId="a83bbb23f3e251dc" providerId="LiveId" clId="{5D2C6E97-34A7-48BB-AC4C-150F1A5DF788}" dt="2023-08-28T20:10:31.939" v="14" actId="1076"/>
            <ac:picMkLst>
              <pc:docMk/>
              <pc:sldMasterMk cId="1631252232" sldId="2147483730"/>
              <pc:sldLayoutMk cId="1937755973" sldId="2147483727"/>
              <ac:picMk id="3" creationId="{1F83BF03-947D-168A-2DAC-8A6646821AE7}"/>
            </ac:picMkLst>
          </pc:picChg>
          <pc:picChg chg="add mod">
            <ac:chgData name="Marco Parenzan" userId="a83bbb23f3e251dc" providerId="LiveId" clId="{5D2C6E97-34A7-48BB-AC4C-150F1A5DF788}" dt="2023-08-28T20:10:33.103" v="15" actId="1076"/>
            <ac:picMkLst>
              <pc:docMk/>
              <pc:sldMasterMk cId="1631252232" sldId="2147483730"/>
              <pc:sldLayoutMk cId="1937755973" sldId="2147483727"/>
              <ac:picMk id="4" creationId="{6BBAA1DF-95A9-19AB-06C7-D798E73770B2}"/>
            </ac:picMkLst>
          </pc:picChg>
          <pc:picChg chg="add mod">
            <ac:chgData name="Marco Parenzan" userId="a83bbb23f3e251dc" providerId="LiveId" clId="{5D2C6E97-34A7-48BB-AC4C-150F1A5DF788}" dt="2023-08-28T20:10:36.305" v="17" actId="1076"/>
            <ac:picMkLst>
              <pc:docMk/>
              <pc:sldMasterMk cId="1631252232" sldId="2147483730"/>
              <pc:sldLayoutMk cId="1937755973" sldId="2147483727"/>
              <ac:picMk id="5" creationId="{CE2362B5-B44D-6EB1-9469-6D948E1836C2}"/>
            </ac:picMkLst>
          </pc:picChg>
          <pc:picChg chg="add mod">
            <ac:chgData name="Marco Parenzan" userId="a83bbb23f3e251dc" providerId="LiveId" clId="{5D2C6E97-34A7-48BB-AC4C-150F1A5DF788}" dt="2023-08-28T20:10:34.704" v="16" actId="1076"/>
            <ac:picMkLst>
              <pc:docMk/>
              <pc:sldMasterMk cId="1631252232" sldId="2147483730"/>
              <pc:sldLayoutMk cId="1937755973" sldId="2147483727"/>
              <ac:picMk id="6" creationId="{7BDCBC62-6B98-D27D-4F84-562936EECE9B}"/>
            </ac:picMkLst>
          </pc:picChg>
          <pc:picChg chg="del">
            <ac:chgData name="Marco Parenzan" userId="a83bbb23f3e251dc" providerId="LiveId" clId="{5D2C6E97-34A7-48BB-AC4C-150F1A5DF788}" dt="2023-08-28T20:09:57.996" v="8" actId="478"/>
            <ac:picMkLst>
              <pc:docMk/>
              <pc:sldMasterMk cId="1631252232" sldId="2147483730"/>
              <pc:sldLayoutMk cId="1937755973" sldId="2147483727"/>
              <ac:picMk id="10" creationId="{0DD31107-76BD-B6B7-6776-8314A0348B92}"/>
            </ac:picMkLst>
          </pc:picChg>
        </pc:sldLayoutChg>
      </pc:sldMasterChg>
      <pc:sldMasterChg chg="delSp add mod addSldLayout delSldLayout modSldLayout sldLayoutOrd">
        <pc:chgData name="Marco Parenzan" userId="a83bbb23f3e251dc" providerId="LiveId" clId="{5D2C6E97-34A7-48BB-AC4C-150F1A5DF788}" dt="2023-08-28T20:19:32.330" v="250" actId="1035"/>
        <pc:sldMasterMkLst>
          <pc:docMk/>
          <pc:sldMasterMk cId="1631252232" sldId="2147483730"/>
        </pc:sldMasterMkLst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5" creationId="{DA5359CB-23A3-B476-9061-586E18644EC0}"/>
          </ac:spMkLst>
        </pc:spChg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6" creationId="{A4731849-E9E0-54BF-13FA-C3037ED3FE13}"/>
          </ac:spMkLst>
        </pc:spChg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7" creationId="{8FFD053F-61F3-962A-C082-B2F5F903A373}"/>
          </ac:spMkLst>
        </pc:spChg>
        <pc:picChg chg="del">
          <ac:chgData name="Marco Parenzan" userId="a83bbb23f3e251dc" providerId="LiveId" clId="{5D2C6E97-34A7-48BB-AC4C-150F1A5DF788}" dt="2023-08-28T20:10:52.900" v="22" actId="478"/>
          <ac:picMkLst>
            <pc:docMk/>
            <pc:sldMasterMk cId="1631252232" sldId="2147483730"/>
            <ac:picMk id="8" creationId="{C47743DB-368B-F4B0-3820-04A58A444F89}"/>
          </ac:picMkLst>
        </pc:picChg>
        <pc:sldLayoutChg chg="addSp delSp modSp mod ord">
          <pc:chgData name="Marco Parenzan" userId="a83bbb23f3e251dc" providerId="LiveId" clId="{5D2C6E97-34A7-48BB-AC4C-150F1A5DF788}" dt="2023-08-28T20:19:32.330" v="250" actId="1035"/>
          <pc:sldLayoutMkLst>
            <pc:docMk/>
            <pc:sldMasterMk cId="1631252232" sldId="2147483730"/>
            <pc:sldLayoutMk cId="1937755973" sldId="2147483727"/>
          </pc:sldLayoutMkLst>
          <pc:spChg chg="add del mod">
            <ac:chgData name="Marco Parenzan" userId="a83bbb23f3e251dc" providerId="LiveId" clId="{5D2C6E97-34A7-48BB-AC4C-150F1A5DF788}" dt="2023-08-28T20:12:43.693" v="83" actId="478"/>
            <ac:spMkLst>
              <pc:docMk/>
              <pc:sldMasterMk cId="1631252232" sldId="2147483730"/>
              <pc:sldLayoutMk cId="1937755973" sldId="2147483727"/>
              <ac:spMk id="2" creationId="{A648E0EA-49ED-4F2D-A107-8FCE6301FC88}"/>
            </ac:spMkLst>
          </pc:spChg>
          <pc:spChg chg="add mod ord">
            <ac:chgData name="Marco Parenzan" userId="a83bbb23f3e251dc" providerId="LiveId" clId="{5D2C6E97-34A7-48BB-AC4C-150F1A5DF788}" dt="2023-08-28T20:15:18.191" v="229" actId="166"/>
            <ac:spMkLst>
              <pc:docMk/>
              <pc:sldMasterMk cId="1631252232" sldId="2147483730"/>
              <pc:sldLayoutMk cId="1937755973" sldId="2147483727"/>
              <ac:spMk id="7" creationId="{6A1F95F0-4D32-9F17-67AB-F92E4929FA86}"/>
            </ac:spMkLst>
          </pc:spChg>
          <pc:spChg chg="add mod ord">
            <ac:chgData name="Marco Parenzan" userId="a83bbb23f3e251dc" providerId="LiveId" clId="{5D2C6E97-34A7-48BB-AC4C-150F1A5DF788}" dt="2023-08-28T20:13:12.825" v="86" actId="167"/>
            <ac:spMkLst>
              <pc:docMk/>
              <pc:sldMasterMk cId="1631252232" sldId="2147483730"/>
              <pc:sldLayoutMk cId="1937755973" sldId="2147483727"/>
              <ac:spMk id="8" creationId="{43B52872-40A0-E2C3-8AE1-4D6BD61CAB68}"/>
            </ac:spMkLst>
          </pc:spChg>
          <pc:spChg chg="add mod ord">
            <ac:chgData name="Marco Parenzan" userId="a83bbb23f3e251dc" providerId="LiveId" clId="{5D2C6E97-34A7-48BB-AC4C-150F1A5DF788}" dt="2023-08-28T20:17:22.088" v="237" actId="2085"/>
            <ac:spMkLst>
              <pc:docMk/>
              <pc:sldMasterMk cId="1631252232" sldId="2147483730"/>
              <pc:sldLayoutMk cId="1937755973" sldId="2147483727"/>
              <ac:spMk id="9" creationId="{DAAC9850-B48F-DF1D-D021-2E06FC77DA7C}"/>
            </ac:spMkLst>
          </pc:spChg>
          <pc:spChg chg="del">
            <ac:chgData name="Marco Parenzan" userId="a83bbb23f3e251dc" providerId="LiveId" clId="{5D2C6E97-34A7-48BB-AC4C-150F1A5DF788}" dt="2023-08-28T20:12:32.233" v="78" actId="478"/>
            <ac:spMkLst>
              <pc:docMk/>
              <pc:sldMasterMk cId="1631252232" sldId="2147483730"/>
              <pc:sldLayoutMk cId="1937755973" sldId="2147483727"/>
              <ac:spMk id="11" creationId="{037924D2-2AB4-4BE1-9687-836615C72DFC}"/>
            </ac:spMkLst>
          </pc:spChg>
          <pc:spChg chg="add mod">
            <ac:chgData name="Marco Parenzan" userId="a83bbb23f3e251dc" providerId="LiveId" clId="{5D2C6E97-34A7-48BB-AC4C-150F1A5DF788}" dt="2023-08-28T20:15:00.126" v="165" actId="571"/>
            <ac:spMkLst>
              <pc:docMk/>
              <pc:sldMasterMk cId="1631252232" sldId="2147483730"/>
              <pc:sldLayoutMk cId="1937755973" sldId="2147483727"/>
              <ac:spMk id="13" creationId="{87B85630-533F-8156-7193-50BF811CACD6}"/>
            </ac:spMkLst>
          </pc:spChg>
          <pc:spChg chg="del mod">
            <ac:chgData name="Marco Parenzan" userId="a83bbb23f3e251dc" providerId="LiveId" clId="{5D2C6E97-34A7-48BB-AC4C-150F1A5DF788}" dt="2023-08-28T20:13:41.359" v="155" actId="478"/>
            <ac:spMkLst>
              <pc:docMk/>
              <pc:sldMasterMk cId="1631252232" sldId="2147483730"/>
              <pc:sldLayoutMk cId="1937755973" sldId="2147483727"/>
              <ac:spMk id="15" creationId="{5E5F71C5-4F89-4D68-A0B2-C00F2ADA2DAB}"/>
            </ac:spMkLst>
          </pc:spChg>
          <pc:spChg chg="add mod">
            <ac:chgData name="Marco Parenzan" userId="a83bbb23f3e251dc" providerId="LiveId" clId="{5D2C6E97-34A7-48BB-AC4C-150F1A5DF788}" dt="2023-08-28T20:17:13.506" v="236" actId="2085"/>
            <ac:spMkLst>
              <pc:docMk/>
              <pc:sldMasterMk cId="1631252232" sldId="2147483730"/>
              <pc:sldLayoutMk cId="1937755973" sldId="2147483727"/>
              <ac:spMk id="18" creationId="{C3F76FBF-230E-4718-8A57-5F3F538E9125}"/>
            </ac:spMkLst>
          </pc:spChg>
          <pc:spChg chg="del">
            <ac:chgData name="Marco Parenzan" userId="a83bbb23f3e251dc" providerId="LiveId" clId="{5D2C6E97-34A7-48BB-AC4C-150F1A5DF788}" dt="2023-08-28T20:13:41.359" v="155" actId="478"/>
            <ac:spMkLst>
              <pc:docMk/>
              <pc:sldMasterMk cId="1631252232" sldId="2147483730"/>
              <pc:sldLayoutMk cId="1937755973" sldId="2147483727"/>
              <ac:spMk id="20" creationId="{19343459-C8D2-474D-9FBA-B6F985CEBF75}"/>
            </ac:spMkLst>
          </pc:spChg>
          <pc:picChg chg="mod ord">
            <ac:chgData name="Marco Parenzan" userId="a83bbb23f3e251dc" providerId="LiveId" clId="{5D2C6E97-34A7-48BB-AC4C-150F1A5DF788}" dt="2023-08-28T20:19:32.330" v="250" actId="1035"/>
            <ac:picMkLst>
              <pc:docMk/>
              <pc:sldMasterMk cId="1631252232" sldId="2147483730"/>
              <pc:sldLayoutMk cId="1937755973" sldId="2147483727"/>
              <ac:picMk id="3" creationId="{1F83BF03-947D-168A-2DAC-8A6646821AE7}"/>
            </ac:picMkLst>
          </pc:picChg>
          <pc:picChg chg="mod">
            <ac:chgData name="Marco Parenzan" userId="a83bbb23f3e251dc" providerId="LiveId" clId="{5D2C6E97-34A7-48BB-AC4C-150F1A5DF788}" dt="2023-08-28T20:17:50.049" v="240" actId="1076"/>
            <ac:picMkLst>
              <pc:docMk/>
              <pc:sldMasterMk cId="1631252232" sldId="2147483730"/>
              <pc:sldLayoutMk cId="1937755973" sldId="2147483727"/>
              <ac:picMk id="4" creationId="{6BBAA1DF-95A9-19AB-06C7-D798E73770B2}"/>
            </ac:picMkLst>
          </pc:picChg>
          <pc:picChg chg="mod">
            <ac:chgData name="Marco Parenzan" userId="a83bbb23f3e251dc" providerId="LiveId" clId="{5D2C6E97-34A7-48BB-AC4C-150F1A5DF788}" dt="2023-08-28T20:11:15.810" v="28" actId="1076"/>
            <ac:picMkLst>
              <pc:docMk/>
              <pc:sldMasterMk cId="1631252232" sldId="2147483730"/>
              <pc:sldLayoutMk cId="1937755973" sldId="2147483727"/>
              <ac:picMk id="5" creationId="{CE2362B5-B44D-6EB1-9469-6D948E1836C2}"/>
            </ac:picMkLst>
          </pc:picChg>
          <pc:picChg chg="mod">
            <ac:chgData name="Marco Parenzan" userId="a83bbb23f3e251dc" providerId="LiveId" clId="{5D2C6E97-34A7-48BB-AC4C-150F1A5DF788}" dt="2023-08-28T20:11:14.428" v="27" actId="1076"/>
            <ac:picMkLst>
              <pc:docMk/>
              <pc:sldMasterMk cId="1631252232" sldId="2147483730"/>
              <pc:sldLayoutMk cId="1937755973" sldId="2147483727"/>
              <ac:picMk id="6" creationId="{7BDCBC62-6B98-D27D-4F84-562936EECE9B}"/>
            </ac:picMkLst>
          </pc:picChg>
          <pc:picChg chg="add mod">
            <ac:chgData name="Marco Parenzan" userId="a83bbb23f3e251dc" providerId="LiveId" clId="{5D2C6E97-34A7-48BB-AC4C-150F1A5DF788}" dt="2023-08-28T20:15:00.126" v="165" actId="571"/>
            <ac:picMkLst>
              <pc:docMk/>
              <pc:sldMasterMk cId="1631252232" sldId="2147483730"/>
              <pc:sldLayoutMk cId="1937755973" sldId="2147483727"/>
              <ac:picMk id="17" creationId="{63B433CC-4155-1D00-2B07-FBA4C8E3E877}"/>
            </ac:picMkLst>
          </pc:picChg>
          <pc:cxnChg chg="add del">
            <ac:chgData name="Marco Parenzan" userId="a83bbb23f3e251dc" providerId="LiveId" clId="{5D2C6E97-34A7-48BB-AC4C-150F1A5DF788}" dt="2023-08-28T20:13:29.793" v="88" actId="478"/>
            <ac:cxnSpMkLst>
              <pc:docMk/>
              <pc:sldMasterMk cId="1631252232" sldId="2147483730"/>
              <pc:sldLayoutMk cId="1937755973" sldId="2147483727"/>
              <ac:cxnSpMk id="16" creationId="{A93BC534-BFA1-4292-899F-03AC711BF7C5}"/>
            </ac:cxnSpMkLst>
          </pc:cxnChg>
        </pc:sldLayoutChg>
        <pc:sldLayoutChg chg="add del mod replId">
          <pc:chgData name="Marco Parenzan" userId="a83bbb23f3e251dc" providerId="LiveId" clId="{5D2C6E97-34A7-48BB-AC4C-150F1A5DF788}" dt="2023-08-28T20:10:48.788" v="19" actId="2696"/>
          <pc:sldLayoutMkLst>
            <pc:docMk/>
            <pc:sldMasterMk cId="1631252232" sldId="2147483730"/>
            <pc:sldLayoutMk cId="3239741375" sldId="2147483731"/>
          </pc:sldLayoutMkLst>
        </pc:sldLayoutChg>
        <pc:sldLayoutChg chg="add del mod replId">
          <pc:chgData name="Marco Parenzan" userId="a83bbb23f3e251dc" providerId="LiveId" clId="{5D2C6E97-34A7-48BB-AC4C-150F1A5DF788}" dt="2023-08-28T20:10:49.543" v="20" actId="2696"/>
          <pc:sldLayoutMkLst>
            <pc:docMk/>
            <pc:sldMasterMk cId="1631252232" sldId="2147483730"/>
            <pc:sldLayoutMk cId="4172362138" sldId="2147483732"/>
          </pc:sldLayoutMkLst>
        </pc:sldLayoutChg>
        <pc:sldLayoutChg chg="add del mod replId">
          <pc:chgData name="Marco Parenzan" userId="a83bbb23f3e251dc" providerId="LiveId" clId="{5D2C6E97-34A7-48BB-AC4C-150F1A5DF788}" dt="2023-08-28T20:10:50.313" v="21" actId="2696"/>
          <pc:sldLayoutMkLst>
            <pc:docMk/>
            <pc:sldMasterMk cId="1631252232" sldId="2147483730"/>
            <pc:sldLayoutMk cId="3770087965" sldId="2147483733"/>
          </pc:sldLayoutMkLst>
        </pc:sldLayoutChg>
      </pc:sldMasterChg>
    </pc:docChg>
  </pc:docChgLst>
  <pc:docChgLst>
    <pc:chgData name="Stef d'Antonio" userId="31aed523-1289-4135-941f-436779548a33" providerId="ADAL" clId="{E4DB1099-4233-427D-87A4-B555036BCCFA}"/>
    <pc:docChg chg="undo custSel addSld delSld modSld sldOrd modSection">
      <pc:chgData name="Stef d'Antonio" userId="31aed523-1289-4135-941f-436779548a33" providerId="ADAL" clId="{E4DB1099-4233-427D-87A4-B555036BCCFA}" dt="2023-09-29T13:11:21.448" v="2799" actId="20577"/>
      <pc:docMkLst>
        <pc:docMk/>
      </pc:docMkLst>
      <pc:sldChg chg="modSp mod modNotesTx">
        <pc:chgData name="Stef d'Antonio" userId="31aed523-1289-4135-941f-436779548a33" providerId="ADAL" clId="{E4DB1099-4233-427D-87A4-B555036BCCFA}" dt="2023-09-28T13:58:39.753" v="2777" actId="403"/>
        <pc:sldMkLst>
          <pc:docMk/>
          <pc:sldMk cId="2269198520" sldId="2076137077"/>
        </pc:sldMkLst>
        <pc:spChg chg="mod">
          <ac:chgData name="Stef d'Antonio" userId="31aed523-1289-4135-941f-436779548a33" providerId="ADAL" clId="{E4DB1099-4233-427D-87A4-B555036BCCFA}" dt="2023-09-28T13:43:07.212" v="2600" actId="1076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Stef d'Antonio" userId="31aed523-1289-4135-941f-436779548a33" providerId="ADAL" clId="{E4DB1099-4233-427D-87A4-B555036BCCFA}" dt="2023-09-28T13:58:39.753" v="2777" actId="403"/>
          <ac:spMkLst>
            <pc:docMk/>
            <pc:sldMk cId="2269198520" sldId="2076137077"/>
            <ac:spMk id="8" creationId="{2A109009-B30A-477D-8688-B06426374D5A}"/>
          </ac:spMkLst>
        </pc:spChg>
      </pc:sldChg>
      <pc:sldChg chg="modSp mod">
        <pc:chgData name="Stef d'Antonio" userId="31aed523-1289-4135-941f-436779548a33" providerId="ADAL" clId="{E4DB1099-4233-427D-87A4-B555036BCCFA}" dt="2023-09-28T13:59:53.824" v="2782" actId="122"/>
        <pc:sldMkLst>
          <pc:docMk/>
          <pc:sldMk cId="1245835646" sldId="2076137321"/>
        </pc:sldMkLst>
        <pc:spChg chg="mod">
          <ac:chgData name="Stef d'Antonio" userId="31aed523-1289-4135-941f-436779548a33" providerId="ADAL" clId="{E4DB1099-4233-427D-87A4-B555036BCCFA}" dt="2023-09-28T13:59:53.824" v="2782" actId="122"/>
          <ac:spMkLst>
            <pc:docMk/>
            <pc:sldMk cId="1245835646" sldId="2076137321"/>
            <ac:spMk id="2" creationId="{3D638ACE-163E-40EB-A458-E794C67EA2A6}"/>
          </ac:spMkLst>
        </pc:spChg>
        <pc:spChg chg="mod">
          <ac:chgData name="Stef d'Antonio" userId="31aed523-1289-4135-941f-436779548a33" providerId="ADAL" clId="{E4DB1099-4233-427D-87A4-B555036BCCFA}" dt="2023-09-27T13:49:11.219" v="1698" actId="20577"/>
          <ac:spMkLst>
            <pc:docMk/>
            <pc:sldMk cId="1245835646" sldId="2076137321"/>
            <ac:spMk id="14" creationId="{68A298A0-E176-45B1-A7F5-06FBE7B2EF75}"/>
          </ac:spMkLst>
        </pc:spChg>
        <pc:picChg chg="mod">
          <ac:chgData name="Stef d'Antonio" userId="31aed523-1289-4135-941f-436779548a33" providerId="ADAL" clId="{E4DB1099-4233-427D-87A4-B555036BCCFA}" dt="2023-09-25T08:35:28.888" v="0" actId="14826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modSp mod">
        <pc:chgData name="Stef d'Antonio" userId="31aed523-1289-4135-941f-436779548a33" providerId="ADAL" clId="{E4DB1099-4233-427D-87A4-B555036BCCFA}" dt="2023-09-25T08:43:10.224" v="239" actId="20577"/>
        <pc:sldMkLst>
          <pc:docMk/>
          <pc:sldMk cId="1989929399" sldId="2076137330"/>
        </pc:sldMkLst>
        <pc:spChg chg="mod">
          <ac:chgData name="Stef d'Antonio" userId="31aed523-1289-4135-941f-436779548a33" providerId="ADAL" clId="{E4DB1099-4233-427D-87A4-B555036BCCFA}" dt="2023-09-25T08:43:10.224" v="239" actId="20577"/>
          <ac:spMkLst>
            <pc:docMk/>
            <pc:sldMk cId="1989929399" sldId="2076137330"/>
            <ac:spMk id="14" creationId="{68A298A0-E176-45B1-A7F5-06FBE7B2EF75}"/>
          </ac:spMkLst>
        </pc:spChg>
      </pc:sldChg>
      <pc:sldChg chg="delSp modSp mod modNotesTx">
        <pc:chgData name="Stef d'Antonio" userId="31aed523-1289-4135-941f-436779548a33" providerId="ADAL" clId="{E4DB1099-4233-427D-87A4-B555036BCCFA}" dt="2023-09-29T09:14:36.988" v="2783" actId="6549"/>
        <pc:sldMkLst>
          <pc:docMk/>
          <pc:sldMk cId="2906967607" sldId="2076137332"/>
        </pc:sldMkLst>
        <pc:spChg chg="mod">
          <ac:chgData name="Stef d'Antonio" userId="31aed523-1289-4135-941f-436779548a33" providerId="ADAL" clId="{E4DB1099-4233-427D-87A4-B555036BCCFA}" dt="2023-09-29T09:14:36.988" v="2783" actId="6549"/>
          <ac:spMkLst>
            <pc:docMk/>
            <pc:sldMk cId="2906967607" sldId="2076137332"/>
            <ac:spMk id="3" creationId="{BB990F1D-0FB7-46FF-B8FA-4469716F153D}"/>
          </ac:spMkLst>
        </pc:spChg>
        <pc:spChg chg="del">
          <ac:chgData name="Stef d'Antonio" userId="31aed523-1289-4135-941f-436779548a33" providerId="ADAL" clId="{E4DB1099-4233-427D-87A4-B555036BCCFA}" dt="2023-09-28T13:58:45.699" v="2778" actId="478"/>
          <ac:spMkLst>
            <pc:docMk/>
            <pc:sldMk cId="2906967607" sldId="2076137332"/>
            <ac:spMk id="4" creationId="{CD0D46DD-3ED8-4469-A000-BB408348526F}"/>
          </ac:spMkLst>
        </pc:spChg>
      </pc:sldChg>
      <pc:sldChg chg="modSp mod modNotesTx">
        <pc:chgData name="Stef d'Antonio" userId="31aed523-1289-4135-941f-436779548a33" providerId="ADAL" clId="{E4DB1099-4233-427D-87A4-B555036BCCFA}" dt="2023-09-28T13:58:59.418" v="2781" actId="6549"/>
        <pc:sldMkLst>
          <pc:docMk/>
          <pc:sldMk cId="2026149124" sldId="2076137336"/>
        </pc:sldMkLst>
        <pc:spChg chg="mod">
          <ac:chgData name="Stef d'Antonio" userId="31aed523-1289-4135-941f-436779548a33" providerId="ADAL" clId="{E4DB1099-4233-427D-87A4-B555036BCCFA}" dt="2023-09-28T13:58:59.418" v="2781" actId="6549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8T13:43:51.667" v="2608" actId="403"/>
          <ac:spMkLst>
            <pc:docMk/>
            <pc:sldMk cId="2026149124" sldId="2076137336"/>
            <ac:spMk id="3" creationId="{33275FAA-546C-4C99-804B-2DD9B65DA4E0}"/>
          </ac:spMkLst>
        </pc:spChg>
      </pc:sldChg>
      <pc:sldChg chg="addSp modSp mod modNotesTx">
        <pc:chgData name="Stef d'Antonio" userId="31aed523-1289-4135-941f-436779548a33" providerId="ADAL" clId="{E4DB1099-4233-427D-87A4-B555036BCCFA}" dt="2023-09-28T13:47:02.609" v="2648" actId="6549"/>
        <pc:sldMkLst>
          <pc:docMk/>
          <pc:sldMk cId="1200106391" sldId="2076137337"/>
        </pc:sldMkLst>
        <pc:spChg chg="mod">
          <ac:chgData name="Stef d'Antonio" userId="31aed523-1289-4135-941f-436779548a33" providerId="ADAL" clId="{E4DB1099-4233-427D-87A4-B555036BCCFA}" dt="2023-09-28T13:47:02.609" v="2648" actId="6549"/>
          <ac:spMkLst>
            <pc:docMk/>
            <pc:sldMk cId="1200106391" sldId="2076137337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8T13:45:39.357" v="2626" actId="403"/>
          <ac:spMkLst>
            <pc:docMk/>
            <pc:sldMk cId="1200106391" sldId="2076137337"/>
            <ac:spMk id="3" creationId="{33275FAA-546C-4C99-804B-2DD9B65DA4E0}"/>
          </ac:spMkLst>
        </pc:spChg>
        <pc:spChg chg="mod">
          <ac:chgData name="Stef d'Antonio" userId="31aed523-1289-4135-941f-436779548a33" providerId="ADAL" clId="{E4DB1099-4233-427D-87A4-B555036BCCFA}" dt="2023-09-28T13:45:47.314" v="2640" actId="1036"/>
          <ac:spMkLst>
            <pc:docMk/>
            <pc:sldMk cId="1200106391" sldId="2076137337"/>
            <ac:spMk id="4" creationId="{0F67706E-AC1E-4D4D-96AC-FCCE9281A601}"/>
          </ac:spMkLst>
        </pc:spChg>
        <pc:picChg chg="add mod">
          <ac:chgData name="Stef d'Antonio" userId="31aed523-1289-4135-941f-436779548a33" providerId="ADAL" clId="{E4DB1099-4233-427D-87A4-B555036BCCFA}" dt="2023-09-28T13:45:47.314" v="2640" actId="1036"/>
          <ac:picMkLst>
            <pc:docMk/>
            <pc:sldMk cId="1200106391" sldId="2076137337"/>
            <ac:picMk id="5" creationId="{004F9533-D3E3-C658-7F93-00F983A6A09E}"/>
          </ac:picMkLst>
        </pc:picChg>
        <pc:picChg chg="add mod">
          <ac:chgData name="Stef d'Antonio" userId="31aed523-1289-4135-941f-436779548a33" providerId="ADAL" clId="{E4DB1099-4233-427D-87A4-B555036BCCFA}" dt="2023-09-28T13:45:47.314" v="2640" actId="1036"/>
          <ac:picMkLst>
            <pc:docMk/>
            <pc:sldMk cId="1200106391" sldId="2076137337"/>
            <ac:picMk id="6" creationId="{0EA86230-9FDA-0C42-27F1-33CEEA191896}"/>
          </ac:picMkLst>
        </pc:picChg>
      </pc:sldChg>
      <pc:sldChg chg="addSp modSp mod ord modNotesTx">
        <pc:chgData name="Stef d'Antonio" userId="31aed523-1289-4135-941f-436779548a33" providerId="ADAL" clId="{E4DB1099-4233-427D-87A4-B555036BCCFA}" dt="2023-09-28T13:45:21.152" v="2623" actId="404"/>
        <pc:sldMkLst>
          <pc:docMk/>
          <pc:sldMk cId="3770021174" sldId="2076137338"/>
        </pc:sldMkLst>
        <pc:spChg chg="mod">
          <ac:chgData name="Stef d'Antonio" userId="31aed523-1289-4135-941f-436779548a33" providerId="ADAL" clId="{E4DB1099-4233-427D-87A4-B555036BCCFA}" dt="2023-09-28T13:44:38.799" v="2617" actId="403"/>
          <ac:spMkLst>
            <pc:docMk/>
            <pc:sldMk cId="3770021174" sldId="2076137338"/>
            <ac:spMk id="3" creationId="{33275FAA-546C-4C99-804B-2DD9B65DA4E0}"/>
          </ac:spMkLst>
        </pc:spChg>
        <pc:spChg chg="add mod">
          <ac:chgData name="Stef d'Antonio" userId="31aed523-1289-4135-941f-436779548a33" providerId="ADAL" clId="{E4DB1099-4233-427D-87A4-B555036BCCFA}" dt="2023-09-28T13:45:21.152" v="2623" actId="404"/>
          <ac:spMkLst>
            <pc:docMk/>
            <pc:sldMk cId="3770021174" sldId="2076137338"/>
            <ac:spMk id="4" creationId="{4A2582A7-CD77-BF56-FFA1-1B63372F634E}"/>
          </ac:spMkLst>
        </pc:spChg>
      </pc:sldChg>
      <pc:sldChg chg="addSp delSp modSp mod ord modNotesTx">
        <pc:chgData name="Stef d'Antonio" userId="31aed523-1289-4135-941f-436779548a33" providerId="ADAL" clId="{E4DB1099-4233-427D-87A4-B555036BCCFA}" dt="2023-09-28T13:55:58.048" v="2758" actId="1076"/>
        <pc:sldMkLst>
          <pc:docMk/>
          <pc:sldMk cId="221089248" sldId="2076137339"/>
        </pc:sldMkLst>
        <pc:spChg chg="add mod">
          <ac:chgData name="Stef d'Antonio" userId="31aed523-1289-4135-941f-436779548a33" providerId="ADAL" clId="{E4DB1099-4233-427D-87A4-B555036BCCFA}" dt="2023-09-25T09:34:12.346" v="733" actId="1076"/>
          <ac:spMkLst>
            <pc:docMk/>
            <pc:sldMk cId="221089248" sldId="2076137339"/>
            <ac:spMk id="2" creationId="{2D52385A-3D05-96D0-5ADA-405E3D91F00E}"/>
          </ac:spMkLst>
        </pc:spChg>
        <pc:spChg chg="mod">
          <ac:chgData name="Stef d'Antonio" userId="31aed523-1289-4135-941f-436779548a33" providerId="ADAL" clId="{E4DB1099-4233-427D-87A4-B555036BCCFA}" dt="2023-09-28T13:55:58.048" v="2758" actId="1076"/>
          <ac:spMkLst>
            <pc:docMk/>
            <pc:sldMk cId="221089248" sldId="2076137339"/>
            <ac:spMk id="3" creationId="{B565C93F-C668-4718-84B2-7ABA01224C0E}"/>
          </ac:spMkLst>
        </pc:spChg>
        <pc:spChg chg="add del mod">
          <ac:chgData name="Stef d'Antonio" userId="31aed523-1289-4135-941f-436779548a33" providerId="ADAL" clId="{E4DB1099-4233-427D-87A4-B555036BCCFA}" dt="2023-09-25T09:31:43.286" v="709" actId="478"/>
          <ac:spMkLst>
            <pc:docMk/>
            <pc:sldMk cId="221089248" sldId="2076137339"/>
            <ac:spMk id="4" creationId="{D7F4DB57-FA24-EB71-C0FE-23105464A04D}"/>
          </ac:spMkLst>
        </pc:spChg>
        <pc:spChg chg="add del mod">
          <ac:chgData name="Stef d'Antonio" userId="31aed523-1289-4135-941f-436779548a33" providerId="ADAL" clId="{E4DB1099-4233-427D-87A4-B555036BCCFA}" dt="2023-09-25T09:32:32.222" v="714"/>
          <ac:spMkLst>
            <pc:docMk/>
            <pc:sldMk cId="221089248" sldId="2076137339"/>
            <ac:spMk id="5" creationId="{C857E8BA-5D69-41CD-AE28-C528FB075CF6}"/>
          </ac:spMkLst>
        </pc:spChg>
        <pc:spChg chg="add del mod">
          <ac:chgData name="Stef d'Antonio" userId="31aed523-1289-4135-941f-436779548a33" providerId="ADAL" clId="{E4DB1099-4233-427D-87A4-B555036BCCFA}" dt="2023-09-25T09:32:35.547" v="716"/>
          <ac:spMkLst>
            <pc:docMk/>
            <pc:sldMk cId="221089248" sldId="2076137339"/>
            <ac:spMk id="6" creationId="{852B6B22-3B6B-E6C2-AB4E-9476745E1499}"/>
          </ac:spMkLst>
        </pc:spChg>
        <pc:picChg chg="add mod">
          <ac:chgData name="Stef d'Antonio" userId="31aed523-1289-4135-941f-436779548a33" providerId="ADAL" clId="{E4DB1099-4233-427D-87A4-B555036BCCFA}" dt="2023-09-25T09:34:12.346" v="733" actId="1076"/>
          <ac:picMkLst>
            <pc:docMk/>
            <pc:sldMk cId="221089248" sldId="2076137339"/>
            <ac:picMk id="1026" creationId="{A9E1CF23-70C2-75E8-26A2-6435BEC4B9C9}"/>
          </ac:picMkLst>
        </pc:picChg>
        <pc:picChg chg="add mod">
          <ac:chgData name="Stef d'Antonio" userId="31aed523-1289-4135-941f-436779548a33" providerId="ADAL" clId="{E4DB1099-4233-427D-87A4-B555036BCCFA}" dt="2023-09-28T13:55:33.514" v="2756" actId="1440"/>
          <ac:picMkLst>
            <pc:docMk/>
            <pc:sldMk cId="221089248" sldId="2076137339"/>
            <ac:picMk id="1028" creationId="{5BB70FEA-DC06-54C5-A8F5-2EB38C28E93A}"/>
          </ac:picMkLst>
        </pc:picChg>
        <pc:picChg chg="add mod">
          <ac:chgData name="Stef d'Antonio" userId="31aed523-1289-4135-941f-436779548a33" providerId="ADAL" clId="{E4DB1099-4233-427D-87A4-B555036BCCFA}" dt="2023-09-25T09:34:12.346" v="733" actId="1076"/>
          <ac:picMkLst>
            <pc:docMk/>
            <pc:sldMk cId="221089248" sldId="2076137339"/>
            <ac:picMk id="1034" creationId="{DA4C3D5A-E377-F2E1-5B4F-0D77E6674784}"/>
          </ac:picMkLst>
        </pc:picChg>
        <pc:picChg chg="add mod">
          <ac:chgData name="Stef d'Antonio" userId="31aed523-1289-4135-941f-436779548a33" providerId="ADAL" clId="{E4DB1099-4233-427D-87A4-B555036BCCFA}" dt="2023-09-25T09:34:12.346" v="733" actId="1076"/>
          <ac:picMkLst>
            <pc:docMk/>
            <pc:sldMk cId="221089248" sldId="2076137339"/>
            <ac:picMk id="1040" creationId="{8AD90144-B232-1AE1-4CC6-F053BAE7F8C1}"/>
          </ac:picMkLst>
        </pc:picChg>
      </pc:sldChg>
      <pc:sldChg chg="modSp add del mod ord modNotesTx">
        <pc:chgData name="Stef d'Antonio" userId="31aed523-1289-4135-941f-436779548a33" providerId="ADAL" clId="{E4DB1099-4233-427D-87A4-B555036BCCFA}" dt="2023-09-28T13:58:21.152" v="2775" actId="2696"/>
        <pc:sldMkLst>
          <pc:docMk/>
          <pc:sldMk cId="1210161187" sldId="2076137341"/>
        </pc:sldMkLst>
        <pc:spChg chg="mod">
          <ac:chgData name="Stef d'Antonio" userId="31aed523-1289-4135-941f-436779548a33" providerId="ADAL" clId="{E4DB1099-4233-427D-87A4-B555036BCCFA}" dt="2023-09-28T12:32:13.881" v="2595" actId="20577"/>
          <ac:spMkLst>
            <pc:docMk/>
            <pc:sldMk cId="1210161187" sldId="2076137341"/>
            <ac:spMk id="8" creationId="{2A109009-B30A-477D-8688-B06426374D5A}"/>
          </ac:spMkLst>
        </pc:spChg>
      </pc:sldChg>
      <pc:sldChg chg="addSp delSp modSp add mod modNotesTx">
        <pc:chgData name="Stef d'Antonio" userId="31aed523-1289-4135-941f-436779548a33" providerId="ADAL" clId="{E4DB1099-4233-427D-87A4-B555036BCCFA}" dt="2023-09-28T13:53:37.435" v="2747" actId="478"/>
        <pc:sldMkLst>
          <pc:docMk/>
          <pc:sldMk cId="39013276" sldId="2076137342"/>
        </pc:sldMkLst>
        <pc:spChg chg="mod">
          <ac:chgData name="Stef d'Antonio" userId="31aed523-1289-4135-941f-436779548a33" providerId="ADAL" clId="{E4DB1099-4233-427D-87A4-B555036BCCFA}" dt="2023-09-28T13:53:01.017" v="2743" actId="1035"/>
          <ac:spMkLst>
            <pc:docMk/>
            <pc:sldMk cId="39013276" sldId="2076137342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8T13:47:22.121" v="2651" actId="403"/>
          <ac:spMkLst>
            <pc:docMk/>
            <pc:sldMk cId="39013276" sldId="2076137342"/>
            <ac:spMk id="3" creationId="{33275FAA-546C-4C99-804B-2DD9B65DA4E0}"/>
          </ac:spMkLst>
        </pc:spChg>
        <pc:spChg chg="add mod">
          <ac:chgData name="Stef d'Antonio" userId="31aed523-1289-4135-941f-436779548a33" providerId="ADAL" clId="{E4DB1099-4233-427D-87A4-B555036BCCFA}" dt="2023-09-28T13:53:01.017" v="2743" actId="1035"/>
          <ac:spMkLst>
            <pc:docMk/>
            <pc:sldMk cId="39013276" sldId="2076137342"/>
            <ac:spMk id="4" creationId="{AAE3418D-0E0E-C08C-A891-DE3CD12AC33B}"/>
          </ac:spMkLst>
        </pc:spChg>
        <pc:picChg chg="add del mod">
          <ac:chgData name="Stef d'Antonio" userId="31aed523-1289-4135-941f-436779548a33" providerId="ADAL" clId="{E4DB1099-4233-427D-87A4-B555036BCCFA}" dt="2023-09-28T13:50:57.667" v="2663" actId="478"/>
          <ac:picMkLst>
            <pc:docMk/>
            <pc:sldMk cId="39013276" sldId="2076137342"/>
            <ac:picMk id="1026" creationId="{ADB4B409-874F-F907-57B8-A7AFBF4F67B9}"/>
          </ac:picMkLst>
        </pc:picChg>
        <pc:picChg chg="add del mod">
          <ac:chgData name="Stef d'Antonio" userId="31aed523-1289-4135-941f-436779548a33" providerId="ADAL" clId="{E4DB1099-4233-427D-87A4-B555036BCCFA}" dt="2023-09-28T13:53:37.435" v="2747" actId="478"/>
          <ac:picMkLst>
            <pc:docMk/>
            <pc:sldMk cId="39013276" sldId="2076137342"/>
            <ac:picMk id="1028" creationId="{3A25F75B-646C-0778-214D-EC6EA28F7AEF}"/>
          </ac:picMkLst>
        </pc:picChg>
      </pc:sldChg>
      <pc:sldChg chg="modSp add mod modNotesTx">
        <pc:chgData name="Stef d'Antonio" userId="31aed523-1289-4135-941f-436779548a33" providerId="ADAL" clId="{E4DB1099-4233-427D-87A4-B555036BCCFA}" dt="2023-09-28T13:54:02.355" v="2750" actId="1076"/>
        <pc:sldMkLst>
          <pc:docMk/>
          <pc:sldMk cId="1169218114" sldId="2076137343"/>
        </pc:sldMkLst>
        <pc:spChg chg="mod">
          <ac:chgData name="Stef d'Antonio" userId="31aed523-1289-4135-941f-436779548a33" providerId="ADAL" clId="{E4DB1099-4233-427D-87A4-B555036BCCFA}" dt="2023-09-28T13:54:02.355" v="2750" actId="1076"/>
          <ac:spMkLst>
            <pc:docMk/>
            <pc:sldMk cId="1169218114" sldId="2076137343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8T13:53:52.877" v="2749" actId="403"/>
          <ac:spMkLst>
            <pc:docMk/>
            <pc:sldMk cId="1169218114" sldId="2076137343"/>
            <ac:spMk id="3" creationId="{33275FAA-546C-4C99-804B-2DD9B65DA4E0}"/>
          </ac:spMkLst>
        </pc:spChg>
      </pc:sldChg>
      <pc:sldChg chg="modSp add mod modNotesTx">
        <pc:chgData name="Stef d'Antonio" userId="31aed523-1289-4135-941f-436779548a33" providerId="ADAL" clId="{E4DB1099-4233-427D-87A4-B555036BCCFA}" dt="2023-09-29T13:11:21.448" v="2799" actId="20577"/>
        <pc:sldMkLst>
          <pc:docMk/>
          <pc:sldMk cId="781554215" sldId="2076137344"/>
        </pc:sldMkLst>
        <pc:spChg chg="mod">
          <ac:chgData name="Stef d'Antonio" userId="31aed523-1289-4135-941f-436779548a33" providerId="ADAL" clId="{E4DB1099-4233-427D-87A4-B555036BCCFA}" dt="2023-09-28T13:55:08.871" v="2755" actId="404"/>
          <ac:spMkLst>
            <pc:docMk/>
            <pc:sldMk cId="781554215" sldId="2076137344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9T13:11:21.448" v="2799" actId="20577"/>
          <ac:spMkLst>
            <pc:docMk/>
            <pc:sldMk cId="781554215" sldId="2076137344"/>
            <ac:spMk id="3" creationId="{33275FAA-546C-4C99-804B-2DD9B65DA4E0}"/>
          </ac:spMkLst>
        </pc:spChg>
      </pc:sldChg>
      <pc:sldChg chg="modSp add mod modNotesTx">
        <pc:chgData name="Stef d'Antonio" userId="31aed523-1289-4135-941f-436779548a33" providerId="ADAL" clId="{E4DB1099-4233-427D-87A4-B555036BCCFA}" dt="2023-09-28T13:58:06.840" v="2771" actId="403"/>
        <pc:sldMkLst>
          <pc:docMk/>
          <pc:sldMk cId="4142041565" sldId="2076137345"/>
        </pc:sldMkLst>
        <pc:spChg chg="mod">
          <ac:chgData name="Stef d'Antonio" userId="31aed523-1289-4135-941f-436779548a33" providerId="ADAL" clId="{E4DB1099-4233-427D-87A4-B555036BCCFA}" dt="2023-09-28T13:58:06.840" v="2771" actId="403"/>
          <ac:spMkLst>
            <pc:docMk/>
            <pc:sldMk cId="4142041565" sldId="2076137345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8T13:58:01.949" v="2769" actId="403"/>
          <ac:spMkLst>
            <pc:docMk/>
            <pc:sldMk cId="4142041565" sldId="2076137345"/>
            <ac:spMk id="3" creationId="{33275FAA-546C-4C99-804B-2DD9B65DA4E0}"/>
          </ac:spMkLst>
        </pc:spChg>
      </pc:sldChg>
      <pc:sldChg chg="modSp add mod ord modNotesTx">
        <pc:chgData name="Stef d'Antonio" userId="31aed523-1289-4135-941f-436779548a33" providerId="ADAL" clId="{E4DB1099-4233-427D-87A4-B555036BCCFA}" dt="2023-09-25T09:34:44.163" v="737" actId="1076"/>
        <pc:sldMkLst>
          <pc:docMk/>
          <pc:sldMk cId="3052670086" sldId="2076137346"/>
        </pc:sldMkLst>
        <pc:spChg chg="mod">
          <ac:chgData name="Stef d'Antonio" userId="31aed523-1289-4135-941f-436779548a33" providerId="ADAL" clId="{E4DB1099-4233-427D-87A4-B555036BCCFA}" dt="2023-09-25T09:34:44.163" v="737" actId="1076"/>
          <ac:spMkLst>
            <pc:docMk/>
            <pc:sldMk cId="3052670086" sldId="2076137346"/>
            <ac:spMk id="3" creationId="{B565C93F-C668-4718-84B2-7ABA01224C0E}"/>
          </ac:spMkLst>
        </pc:spChg>
      </pc:sldChg>
      <pc:sldChg chg="addSp delSp modSp add mod modNotesTx">
        <pc:chgData name="Stef d'Antonio" userId="31aed523-1289-4135-941f-436779548a33" providerId="ADAL" clId="{E4DB1099-4233-427D-87A4-B555036BCCFA}" dt="2023-09-28T13:56:54.965" v="2766" actId="1076"/>
        <pc:sldMkLst>
          <pc:docMk/>
          <pc:sldMk cId="598999570" sldId="2076137347"/>
        </pc:sldMkLst>
        <pc:spChg chg="del">
          <ac:chgData name="Stef d'Antonio" userId="31aed523-1289-4135-941f-436779548a33" providerId="ADAL" clId="{E4DB1099-4233-427D-87A4-B555036BCCFA}" dt="2023-09-26T10:46:59.880" v="1667" actId="478"/>
          <ac:spMkLst>
            <pc:docMk/>
            <pc:sldMk cId="598999570" sldId="2076137347"/>
            <ac:spMk id="2" creationId="{2D52385A-3D05-96D0-5ADA-405E3D91F00E}"/>
          </ac:spMkLst>
        </pc:spChg>
        <pc:spChg chg="mod">
          <ac:chgData name="Stef d'Antonio" userId="31aed523-1289-4135-941f-436779548a33" providerId="ADAL" clId="{E4DB1099-4233-427D-87A4-B555036BCCFA}" dt="2023-09-28T13:56:45.389" v="2760" actId="1076"/>
          <ac:spMkLst>
            <pc:docMk/>
            <pc:sldMk cId="598999570" sldId="2076137347"/>
            <ac:spMk id="3" creationId="{B565C93F-C668-4718-84B2-7ABA01224C0E}"/>
          </ac:spMkLst>
        </pc:spChg>
        <pc:picChg chg="add mod">
          <ac:chgData name="Stef d'Antonio" userId="31aed523-1289-4135-941f-436779548a33" providerId="ADAL" clId="{E4DB1099-4233-427D-87A4-B555036BCCFA}" dt="2023-09-28T13:56:54.965" v="2766" actId="1076"/>
          <ac:picMkLst>
            <pc:docMk/>
            <pc:sldMk cId="598999570" sldId="2076137347"/>
            <ac:picMk id="5" creationId="{8E4D032D-EF97-C300-90BC-F485C87EB806}"/>
          </ac:picMkLst>
        </pc:picChg>
        <pc:picChg chg="del">
          <ac:chgData name="Stef d'Antonio" userId="31aed523-1289-4135-941f-436779548a33" providerId="ADAL" clId="{E4DB1099-4233-427D-87A4-B555036BCCFA}" dt="2023-09-26T10:46:59.880" v="1667" actId="478"/>
          <ac:picMkLst>
            <pc:docMk/>
            <pc:sldMk cId="598999570" sldId="2076137347"/>
            <ac:picMk id="1026" creationId="{A9E1CF23-70C2-75E8-26A2-6435BEC4B9C9}"/>
          </ac:picMkLst>
        </pc:picChg>
        <pc:picChg chg="del">
          <ac:chgData name="Stef d'Antonio" userId="31aed523-1289-4135-941f-436779548a33" providerId="ADAL" clId="{E4DB1099-4233-427D-87A4-B555036BCCFA}" dt="2023-09-26T10:46:59.880" v="1667" actId="478"/>
          <ac:picMkLst>
            <pc:docMk/>
            <pc:sldMk cId="598999570" sldId="2076137347"/>
            <ac:picMk id="1028" creationId="{5BB70FEA-DC06-54C5-A8F5-2EB38C28E93A}"/>
          </ac:picMkLst>
        </pc:picChg>
        <pc:picChg chg="del">
          <ac:chgData name="Stef d'Antonio" userId="31aed523-1289-4135-941f-436779548a33" providerId="ADAL" clId="{E4DB1099-4233-427D-87A4-B555036BCCFA}" dt="2023-09-26T10:46:59.880" v="1667" actId="478"/>
          <ac:picMkLst>
            <pc:docMk/>
            <pc:sldMk cId="598999570" sldId="2076137347"/>
            <ac:picMk id="1034" creationId="{DA4C3D5A-E377-F2E1-5B4F-0D77E6674784}"/>
          </ac:picMkLst>
        </pc:picChg>
        <pc:picChg chg="del">
          <ac:chgData name="Stef d'Antonio" userId="31aed523-1289-4135-941f-436779548a33" providerId="ADAL" clId="{E4DB1099-4233-427D-87A4-B555036BCCFA}" dt="2023-09-26T10:46:59.880" v="1667" actId="478"/>
          <ac:picMkLst>
            <pc:docMk/>
            <pc:sldMk cId="598999570" sldId="2076137347"/>
            <ac:picMk id="1040" creationId="{8AD90144-B232-1AE1-4CC6-F053BAE7F8C1}"/>
          </ac:picMkLst>
        </pc:picChg>
      </pc:sldChg>
      <pc:sldChg chg="modSp add mod modNotesTx">
        <pc:chgData name="Stef d'Antonio" userId="31aed523-1289-4135-941f-436779548a33" providerId="ADAL" clId="{E4DB1099-4233-427D-87A4-B555036BCCFA}" dt="2023-09-28T13:44:17.991" v="2614" actId="403"/>
        <pc:sldMkLst>
          <pc:docMk/>
          <pc:sldMk cId="2614274152" sldId="2076137348"/>
        </pc:sldMkLst>
        <pc:spChg chg="mod">
          <ac:chgData name="Stef d'Antonio" userId="31aed523-1289-4135-941f-436779548a33" providerId="ADAL" clId="{E4DB1099-4233-427D-87A4-B555036BCCFA}" dt="2023-09-28T13:44:14.261" v="2612" actId="1076"/>
          <ac:spMkLst>
            <pc:docMk/>
            <pc:sldMk cId="2614274152" sldId="2076137348"/>
            <ac:spMk id="2" creationId="{F47523AC-319B-4096-8438-784BF5A03EB1}"/>
          </ac:spMkLst>
        </pc:spChg>
        <pc:spChg chg="mod">
          <ac:chgData name="Stef d'Antonio" userId="31aed523-1289-4135-941f-436779548a33" providerId="ADAL" clId="{E4DB1099-4233-427D-87A4-B555036BCCFA}" dt="2023-09-28T13:44:17.991" v="2614" actId="403"/>
          <ac:spMkLst>
            <pc:docMk/>
            <pc:sldMk cId="2614274152" sldId="2076137348"/>
            <ac:spMk id="3" creationId="{33275FAA-546C-4C99-804B-2DD9B65DA4E0}"/>
          </ac:spMkLst>
        </pc:spChg>
      </pc:sldChg>
      <pc:sldChg chg="add ord">
        <pc:chgData name="Stef d'Antonio" userId="31aed523-1289-4135-941f-436779548a33" providerId="ADAL" clId="{E4DB1099-4233-427D-87A4-B555036BCCFA}" dt="2023-09-28T13:58:17.456" v="2774"/>
        <pc:sldMkLst>
          <pc:docMk/>
          <pc:sldMk cId="4120377369" sldId="2076137349"/>
        </pc:sldMkLst>
      </pc:sldChg>
    </pc:docChg>
  </pc:docChgLst>
  <pc:docChgLst>
    <pc:chgData name="Marco Parenzan" userId="a83bbb23f3e251dc" providerId="LiveId" clId="{72D15741-1D72-481F-8827-263A885BA91A}"/>
    <pc:docChg chg="custSel modSld">
      <pc:chgData name="Marco Parenzan" userId="a83bbb23f3e251dc" providerId="LiveId" clId="{72D15741-1D72-481F-8827-263A885BA91A}" dt="2021-09-07T21:44:16.811" v="183" actId="478"/>
      <pc:docMkLst>
        <pc:docMk/>
      </pc:docMkLst>
      <pc:sldChg chg="addSp delSp modSp mod delAnim modAnim">
        <pc:chgData name="Marco Parenzan" userId="a83bbb23f3e251dc" providerId="LiveId" clId="{72D15741-1D72-481F-8827-263A885BA91A}" dt="2021-09-07T21:44:16.811" v="183" actId="478"/>
        <pc:sldMkLst>
          <pc:docMk/>
          <pc:sldMk cId="1245835646" sldId="2076137321"/>
        </pc:sldMkLst>
        <pc:spChg chg="add del mod">
          <ac:chgData name="Marco Parenzan" userId="a83bbb23f3e251dc" providerId="LiveId" clId="{72D15741-1D72-481F-8827-263A885BA91A}" dt="2021-09-07T21:44:16.811" v="183" actId="478"/>
          <ac:spMkLst>
            <pc:docMk/>
            <pc:sldMk cId="1245835646" sldId="2076137321"/>
            <ac:spMk id="3" creationId="{7E4A61BB-5EA7-4271-9E92-A74504034FBE}"/>
          </ac:spMkLst>
        </pc:spChg>
        <pc:spChg chg="add del mod">
          <ac:chgData name="Marco Parenzan" userId="a83bbb23f3e251dc" providerId="LiveId" clId="{72D15741-1D72-481F-8827-263A885BA91A}" dt="2021-09-07T18:19:32.306" v="3" actId="478"/>
          <ac:spMkLst>
            <pc:docMk/>
            <pc:sldMk cId="1245835646" sldId="2076137321"/>
            <ac:spMk id="7" creationId="{412FAD99-2482-4A51-9C79-48F10AA6C75B}"/>
          </ac:spMkLst>
        </pc:spChg>
        <pc:spChg chg="add mod">
          <ac:chgData name="Marco Parenzan" userId="a83bbb23f3e251dc" providerId="LiveId" clId="{72D15741-1D72-481F-8827-263A885BA91A}" dt="2021-09-07T18:23:07.837" v="175" actId="1076"/>
          <ac:spMkLst>
            <pc:docMk/>
            <pc:sldMk cId="1245835646" sldId="2076137321"/>
            <ac:spMk id="10" creationId="{4A6CF775-17CF-4C16-BB47-D45E19B559D2}"/>
          </ac:spMkLst>
        </pc:spChg>
      </pc:sldChg>
      <pc:sldChg chg="addSp modSp">
        <pc:chgData name="Marco Parenzan" userId="a83bbb23f3e251dc" providerId="LiveId" clId="{72D15741-1D72-481F-8827-263A885BA91A}" dt="2021-09-07T18:23:11.930" v="176"/>
        <pc:sldMkLst>
          <pc:docMk/>
          <pc:sldMk cId="1989929399" sldId="2076137330"/>
        </pc:sldMkLst>
        <pc:spChg chg="add mod">
          <ac:chgData name="Marco Parenzan" userId="a83bbb23f3e251dc" providerId="LiveId" clId="{72D15741-1D72-481F-8827-263A885BA91A}" dt="2021-09-07T18:23:11.930" v="176"/>
          <ac:spMkLst>
            <pc:docMk/>
            <pc:sldMk cId="1989929399" sldId="2076137330"/>
            <ac:spMk id="7" creationId="{E201956B-B7E5-4F7E-B348-18B32101BB0E}"/>
          </ac:spMkLst>
        </pc:spChg>
      </pc:sldChg>
      <pc:sldChg chg="modSp mod">
        <pc:chgData name="Marco Parenzan" userId="a83bbb23f3e251dc" providerId="LiveId" clId="{72D15741-1D72-481F-8827-263A885BA91A}" dt="2021-09-07T18:20:57.651" v="170" actId="20577"/>
        <pc:sldMkLst>
          <pc:docMk/>
          <pc:sldMk cId="2026149124" sldId="2076137336"/>
        </pc:sldMkLst>
        <pc:spChg chg="mod">
          <ac:chgData name="Marco Parenzan" userId="a83bbb23f3e251dc" providerId="LiveId" clId="{72D15741-1D72-481F-8827-263A885BA91A}" dt="2021-09-07T18:20:57.651" v="170" actId="20577"/>
          <ac:spMkLst>
            <pc:docMk/>
            <pc:sldMk cId="2026149124" sldId="2076137336"/>
            <ac:spMk id="2" creationId="{F47523AC-319B-4096-8438-784BF5A03EB1}"/>
          </ac:spMkLst>
        </pc:spChg>
      </pc:sldChg>
      <pc:sldChg chg="delSp modSp mod">
        <pc:chgData name="Marco Parenzan" userId="a83bbb23f3e251dc" providerId="LiveId" clId="{72D15741-1D72-481F-8827-263A885BA91A}" dt="2021-09-07T18:20:29.677" v="99" actId="1036"/>
        <pc:sldMkLst>
          <pc:docMk/>
          <pc:sldMk cId="4031223679" sldId="2076137341"/>
        </pc:sldMkLst>
        <pc:spChg chg="mod">
          <ac:chgData name="Marco Parenzan" userId="a83bbb23f3e251dc" providerId="LiveId" clId="{72D15741-1D72-481F-8827-263A885BA91A}" dt="2021-09-07T18:20:29.677" v="99" actId="1036"/>
          <ac:spMkLst>
            <pc:docMk/>
            <pc:sldMk cId="4031223679" sldId="2076137341"/>
            <ac:spMk id="3" creationId="{BB990F1D-0FB7-46FF-B8FA-4469716F153D}"/>
          </ac:spMkLst>
        </pc:spChg>
        <pc:spChg chg="del">
          <ac:chgData name="Marco Parenzan" userId="a83bbb23f3e251dc" providerId="LiveId" clId="{72D15741-1D72-481F-8827-263A885BA91A}" dt="2021-09-07T18:19:20.980" v="0" actId="21"/>
          <ac:spMkLst>
            <pc:docMk/>
            <pc:sldMk cId="4031223679" sldId="2076137341"/>
            <ac:spMk id="5" creationId="{22F756E1-87DD-4C9D-B570-95ABD6B58931}"/>
          </ac:spMkLst>
        </pc:spChg>
      </pc:sldChg>
      <pc:sldChg chg="modSp mod">
        <pc:chgData name="Marco Parenzan" userId="a83bbb23f3e251dc" providerId="LiveId" clId="{72D15741-1D72-481F-8827-263A885BA91A}" dt="2021-09-07T19:28:48.039" v="182" actId="20577"/>
        <pc:sldMkLst>
          <pc:docMk/>
          <pc:sldMk cId="981170754" sldId="2076137343"/>
        </pc:sldMkLst>
        <pc:spChg chg="mod">
          <ac:chgData name="Marco Parenzan" userId="a83bbb23f3e251dc" providerId="LiveId" clId="{72D15741-1D72-481F-8827-263A885BA91A}" dt="2021-09-07T19:28:48.039" v="182" actId="20577"/>
          <ac:spMkLst>
            <pc:docMk/>
            <pc:sldMk cId="981170754" sldId="2076137343"/>
            <ac:spMk id="4" creationId="{C92D4C84-1284-458A-AF25-76A7DA067761}"/>
          </ac:spMkLst>
        </pc:spChg>
      </pc:sldChg>
    </pc:docChg>
  </pc:docChgLst>
  <pc:docChgLst>
    <pc:chgData name="Marco Parenzan" userId="a83bbb23f3e251dc" providerId="LiveId" clId="{4A0F3D23-6874-4E2D-8FAF-DE382996BB02}"/>
    <pc:docChg chg="modSld">
      <pc:chgData name="Marco Parenzan" userId="a83bbb23f3e251dc" providerId="LiveId" clId="{4A0F3D23-6874-4E2D-8FAF-DE382996BB02}" dt="2021-09-05T15:03:47.797" v="40" actId="20577"/>
      <pc:docMkLst>
        <pc:docMk/>
      </pc:docMkLst>
      <pc:sldChg chg="modSp mod">
        <pc:chgData name="Marco Parenzan" userId="a83bbb23f3e251dc" providerId="LiveId" clId="{4A0F3D23-6874-4E2D-8FAF-DE382996BB02}" dt="2021-09-05T15:03:47.797" v="40" actId="20577"/>
        <pc:sldMkLst>
          <pc:docMk/>
          <pc:sldMk cId="1245835646" sldId="2076137321"/>
        </pc:sldMkLst>
        <pc:spChg chg="mod">
          <ac:chgData name="Marco Parenzan" userId="a83bbb23f3e251dc" providerId="LiveId" clId="{4A0F3D23-6874-4E2D-8FAF-DE382996BB02}" dt="2021-09-05T15:03:47.797" v="40" actId="20577"/>
          <ac:spMkLst>
            <pc:docMk/>
            <pc:sldMk cId="1245835646" sldId="2076137321"/>
            <ac:spMk id="2" creationId="{3D638ACE-163E-40EB-A458-E794C67EA2A6}"/>
          </ac:spMkLst>
        </pc:spChg>
      </pc:sldChg>
    </pc:docChg>
  </pc:docChgLst>
  <pc:docChgLst>
    <pc:chgData name="Marco Parenzan" userId="a83bbb23f3e251dc" providerId="LiveId" clId="{04341244-2023-4BB3-943F-013D8B509B06}"/>
    <pc:docChg chg="undo custSel modSld modMainMaster">
      <pc:chgData name="Marco Parenzan" userId="a83bbb23f3e251dc" providerId="LiveId" clId="{04341244-2023-4BB3-943F-013D8B509B06}" dt="2022-09-01T21:53:29.923" v="38" actId="339"/>
      <pc:docMkLst>
        <pc:docMk/>
      </pc:docMkLst>
      <pc:sldChg chg="addSp modSp">
        <pc:chgData name="Marco Parenzan" userId="a83bbb23f3e251dc" providerId="LiveId" clId="{04341244-2023-4BB3-943F-013D8B509B06}" dt="2022-08-31T18:59:32.487" v="29"/>
        <pc:sldMkLst>
          <pc:docMk/>
          <pc:sldMk cId="1245835646" sldId="2076137321"/>
        </pc:sldMkLst>
        <pc:spChg chg="add mod">
          <ac:chgData name="Marco Parenzan" userId="a83bbb23f3e251dc" providerId="LiveId" clId="{04341244-2023-4BB3-943F-013D8B509B06}" dt="2022-08-31T18:59:32.487" v="29"/>
          <ac:spMkLst>
            <pc:docMk/>
            <pc:sldMk cId="1245835646" sldId="2076137321"/>
            <ac:spMk id="7" creationId="{1642948C-67A1-D8CB-30B9-FF3AAE12995A}"/>
          </ac:spMkLst>
        </pc:spChg>
        <pc:picChg chg="add mod">
          <ac:chgData name="Marco Parenzan" userId="a83bbb23f3e251dc" providerId="LiveId" clId="{04341244-2023-4BB3-943F-013D8B509B06}" dt="2022-08-31T18:59:32.487" v="29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delSp mod">
        <pc:chgData name="Marco Parenzan" userId="a83bbb23f3e251dc" providerId="LiveId" clId="{04341244-2023-4BB3-943F-013D8B509B06}" dt="2022-08-31T19:11:44.766" v="35" actId="478"/>
        <pc:sldMkLst>
          <pc:docMk/>
          <pc:sldMk cId="1989929399" sldId="2076137330"/>
        </pc:sldMkLst>
        <pc:spChg chg="del">
          <ac:chgData name="Marco Parenzan" userId="a83bbb23f3e251dc" providerId="LiveId" clId="{04341244-2023-4BB3-943F-013D8B509B06}" dt="2022-08-31T19:11:44.766" v="35" actId="478"/>
          <ac:spMkLst>
            <pc:docMk/>
            <pc:sldMk cId="1989929399" sldId="2076137330"/>
            <ac:spMk id="7" creationId="{E201956B-B7E5-4F7E-B348-18B32101BB0E}"/>
          </ac:spMkLst>
        </pc:spChg>
      </pc:sldChg>
      <pc:sldMasterChg chg="addSp delSp modSp mod modSldLayout">
        <pc:chgData name="Marco Parenzan" userId="a83bbb23f3e251dc" providerId="LiveId" clId="{04341244-2023-4BB3-943F-013D8B509B06}" dt="2022-08-31T19:00:10.986" v="34" actId="207"/>
        <pc:sldMasterMkLst>
          <pc:docMk/>
          <pc:sldMasterMk cId="1564885083" sldId="2147483648"/>
        </pc:sldMasterMkLst>
        <pc:spChg chg="add del mod">
          <ac:chgData name="Marco Parenzan" userId="a83bbb23f3e251dc" providerId="LiveId" clId="{04341244-2023-4BB3-943F-013D8B509B06}" dt="2022-08-31T18:57:03.096" v="13"/>
          <ac:spMkLst>
            <pc:docMk/>
            <pc:sldMasterMk cId="1564885083" sldId="2147483648"/>
            <ac:spMk id="7" creationId="{6D23A000-824C-EDD9-5ADF-90E4526AAA0D}"/>
          </ac:spMkLst>
        </pc:spChg>
        <pc:spChg chg="mod">
          <ac:chgData name="Marco Parenzan" userId="a83bbb23f3e251dc" providerId="LiveId" clId="{04341244-2023-4BB3-943F-013D8B509B06}" dt="2022-08-31T18:57:48.903" v="20" actId="207"/>
          <ac:spMkLst>
            <pc:docMk/>
            <pc:sldMasterMk cId="1564885083" sldId="2147483648"/>
            <ac:spMk id="17" creationId="{E9029C20-407A-4394-9947-7F347A82A73B}"/>
          </ac:spMkLst>
        </pc:spChg>
        <pc:spChg chg="mod">
          <ac:chgData name="Marco Parenzan" userId="a83bbb23f3e251dc" providerId="LiveId" clId="{04341244-2023-4BB3-943F-013D8B509B06}" dt="2022-08-31T18:57:39.172" v="18" actId="207"/>
          <ac:spMkLst>
            <pc:docMk/>
            <pc:sldMasterMk cId="1564885083" sldId="2147483648"/>
            <ac:spMk id="20" creationId="{4AAEA09C-093F-4157-A5AF-2A0FF30C9CFD}"/>
          </ac:spMkLst>
        </pc:spChg>
        <pc:picChg chg="mod">
          <ac:chgData name="Marco Parenzan" userId="a83bbb23f3e251dc" providerId="LiveId" clId="{04341244-2023-4BB3-943F-013D8B509B06}" dt="2022-08-31T18:57:15.110" v="15" actId="1076"/>
          <ac:picMkLst>
            <pc:docMk/>
            <pc:sldMasterMk cId="1564885083" sldId="2147483648"/>
            <ac:picMk id="2" creationId="{D45B3B85-9FC6-B1FF-EF1D-56AD1591A542}"/>
          </ac:picMkLst>
        </pc:picChg>
        <pc:picChg chg="add del mod">
          <ac:chgData name="Marco Parenzan" userId="a83bbb23f3e251dc" providerId="LiveId" clId="{04341244-2023-4BB3-943F-013D8B509B06}" dt="2022-08-31T18:57:03.096" v="13"/>
          <ac:picMkLst>
            <pc:docMk/>
            <pc:sldMasterMk cId="1564885083" sldId="2147483648"/>
            <ac:picMk id="6" creationId="{55A1BDB4-66EA-7E33-4FE2-289F4622E00C}"/>
          </ac:picMkLst>
        </pc:picChg>
        <pc:picChg chg="del">
          <ac:chgData name="Marco Parenzan" userId="a83bbb23f3e251dc" providerId="LiveId" clId="{04341244-2023-4BB3-943F-013D8B509B06}" dt="2022-08-31T18:56:57.374" v="11" actId="478"/>
          <ac:picMkLst>
            <pc:docMk/>
            <pc:sldMasterMk cId="1564885083" sldId="2147483648"/>
            <ac:picMk id="19" creationId="{3283EBEF-5331-4133-80AD-2F67697779C7}"/>
          </ac:picMkLst>
        </pc:picChg>
        <pc:sldLayoutChg chg="modSp">
          <pc:chgData name="Marco Parenzan" userId="a83bbb23f3e251dc" providerId="LiveId" clId="{04341244-2023-4BB3-943F-013D8B509B06}" dt="2022-08-31T19:00:01.332" v="32" actId="207"/>
          <pc:sldLayoutMkLst>
            <pc:docMk/>
            <pc:sldMasterMk cId="1564885083" sldId="2147483648"/>
            <pc:sldLayoutMk cId="2218035909" sldId="2147483714"/>
          </pc:sldLayoutMkLst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" creationId="{56C46A53-071F-4E91-A453-59EEDB19DA3A}"/>
            </ac:spMkLst>
          </pc:spChg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9" creationId="{1FAE0C34-9220-45F0-9FC2-9FE7C994E7BD}"/>
            </ac:spMkLst>
          </pc:spChg>
        </pc:sldLayoutChg>
        <pc:sldLayoutChg chg="modSp">
          <pc:chgData name="Marco Parenzan" userId="a83bbb23f3e251dc" providerId="LiveId" clId="{04341244-2023-4BB3-943F-013D8B509B06}" dt="2022-08-31T19:00:10.986" v="34" actId="207"/>
          <pc:sldLayoutMkLst>
            <pc:docMk/>
            <pc:sldMasterMk cId="1564885083" sldId="2147483648"/>
            <pc:sldLayoutMk cId="1638605711" sldId="2147483715"/>
          </pc:sldLayoutMkLst>
          <pc:spChg chg="mod">
            <ac:chgData name="Marco Parenzan" userId="a83bbb23f3e251dc" providerId="LiveId" clId="{04341244-2023-4BB3-943F-013D8B509B06}" dt="2022-08-31T19:00:10.986" v="34" actId="207"/>
            <ac:spMkLst>
              <pc:docMk/>
              <pc:sldMasterMk cId="1564885083" sldId="2147483648"/>
              <pc:sldLayoutMk cId="1638605711" sldId="2147483715"/>
              <ac:spMk id="13" creationId="{D933FDB5-4F5D-4867-9FA7-BE721FF2AA78}"/>
            </ac:spMkLst>
          </pc:spChg>
        </pc:sldLayoutChg>
        <pc:sldLayoutChg chg="modSp">
          <pc:chgData name="Marco Parenzan" userId="a83bbb23f3e251dc" providerId="LiveId" clId="{04341244-2023-4BB3-943F-013D8B509B06}" dt="2022-08-31T19:00:07.052" v="33" actId="207"/>
          <pc:sldLayoutMkLst>
            <pc:docMk/>
            <pc:sldMasterMk cId="1564885083" sldId="2147483648"/>
            <pc:sldLayoutMk cId="1189356018" sldId="2147483716"/>
          </pc:sldLayoutMkLst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5" creationId="{8014328B-D576-4B5C-A4AE-CF98318929FE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7" creationId="{417C9B65-24A6-46E2-A8D2-A944C7831C2F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24" creationId="{5EBE9B5F-3F49-4C31-9FEC-A0A58A1F8D8A}"/>
            </ac:spMkLst>
          </pc:spChg>
        </pc:sldLayoutChg>
        <pc:sldLayoutChg chg="modSp mod">
          <pc:chgData name="Marco Parenzan" userId="a83bbb23f3e251dc" providerId="LiveId" clId="{04341244-2023-4BB3-943F-013D8B509B06}" dt="2022-08-31T18:58:17.946" v="23" actId="207"/>
          <pc:sldLayoutMkLst>
            <pc:docMk/>
            <pc:sldMasterMk cId="1564885083" sldId="2147483648"/>
            <pc:sldLayoutMk cId="1979894642" sldId="2147483729"/>
          </pc:sldLayoutMkLst>
          <pc:spChg chg="mod">
            <ac:chgData name="Marco Parenzan" userId="a83bbb23f3e251dc" providerId="LiveId" clId="{04341244-2023-4BB3-943F-013D8B509B06}" dt="2022-08-31T18:58:17.946" v="23" actId="207"/>
            <ac:spMkLst>
              <pc:docMk/>
              <pc:sldMasterMk cId="1564885083" sldId="2147483648"/>
              <pc:sldLayoutMk cId="1979894642" sldId="2147483729"/>
              <ac:spMk id="11" creationId="{037924D2-2AB4-4BE1-9687-836615C72DFC}"/>
            </ac:spMkLst>
          </pc:spChg>
        </pc:sldLayoutChg>
      </pc:sldMasterChg>
      <pc:sldMasterChg chg="addSp delSp modSp mod setBg modSldLayout">
        <pc:chgData name="Marco Parenzan" userId="a83bbb23f3e251dc" providerId="LiveId" clId="{04341244-2023-4BB3-943F-013D8B509B06}" dt="2022-08-31T18:58:56.205" v="28"/>
        <pc:sldMasterMkLst>
          <pc:docMk/>
          <pc:sldMasterMk cId="2436476563" sldId="2147483720"/>
        </pc:sldMasterMkLst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5" creationId="{DA5359CB-23A3-B476-9061-586E18644EC0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6" creationId="{A4731849-E9E0-54BF-13FA-C3037ED3FE13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7" creationId="{8FFD053F-61F3-962A-C082-B2F5F903A373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8" creationId="{682D8A54-2340-46A3-9D55-614C8D173345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9" creationId="{17B82C3F-81C5-4A14-B76E-9C625D07F912}"/>
          </ac:spMkLst>
        </pc:spChg>
        <pc:picChg chg="add mod">
          <ac:chgData name="Marco Parenzan" userId="a83bbb23f3e251dc" providerId="LiveId" clId="{04341244-2023-4BB3-943F-013D8B509B06}" dt="2022-08-31T18:58:32.834" v="25"/>
          <ac:picMkLst>
            <pc:docMk/>
            <pc:sldMasterMk cId="2436476563" sldId="2147483720"/>
            <ac:picMk id="8" creationId="{C47743DB-368B-F4B0-3820-04A58A444F89}"/>
          </ac:picMkLst>
        </pc:picChg>
        <pc:picChg chg="del">
          <ac:chgData name="Marco Parenzan" userId="a83bbb23f3e251dc" providerId="LiveId" clId="{04341244-2023-4BB3-943F-013D8B509B06}" dt="2022-08-31T18:58:32.671" v="24" actId="478"/>
          <ac:picMkLst>
            <pc:docMk/>
            <pc:sldMasterMk cId="2436476563" sldId="2147483720"/>
            <ac:picMk id="20" creationId="{A6E45CB8-582D-4D83-BA68-2144437D99A8}"/>
          </ac:picMkLst>
        </pc:picChg>
        <pc:sldLayoutChg chg="setBg">
          <pc:chgData name="Marco Parenzan" userId="a83bbb23f3e251dc" providerId="LiveId" clId="{04341244-2023-4BB3-943F-013D8B509B06}" dt="2022-08-31T18:58:46.031" v="27"/>
          <pc:sldLayoutMkLst>
            <pc:docMk/>
            <pc:sldMasterMk cId="2436476563" sldId="2147483720"/>
            <pc:sldLayoutMk cId="920196349" sldId="2147483722"/>
          </pc:sldLayoutMkLst>
        </pc:sldLayoutChg>
      </pc:sldMasterChg>
      <pc:sldMasterChg chg="modSldLayout">
        <pc:chgData name="Marco Parenzan" userId="a83bbb23f3e251dc" providerId="LiveId" clId="{04341244-2023-4BB3-943F-013D8B509B06}" dt="2022-09-01T21:53:29.923" v="38" actId="339"/>
        <pc:sldMasterMkLst>
          <pc:docMk/>
          <pc:sldMasterMk cId="2167709186" sldId="2147483725"/>
        </pc:sldMasterMkLst>
        <pc:sldLayoutChg chg="addSp delSp modSp mod">
          <pc:chgData name="Marco Parenzan" userId="a83bbb23f3e251dc" providerId="LiveId" clId="{04341244-2023-4BB3-943F-013D8B509B06}" dt="2022-09-01T21:53:29.923" v="38" actId="339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04341244-2023-4BB3-943F-013D8B509B06}" dt="2022-08-31T18:56:40.705" v="10" actId="207"/>
            <ac:spMkLst>
              <pc:docMk/>
              <pc:sldMasterMk cId="2167709186" sldId="2147483725"/>
              <pc:sldLayoutMk cId="459230051" sldId="2147483726"/>
              <ac:spMk id="11" creationId="{037924D2-2AB4-4BE1-9687-836615C72DFC}"/>
            </ac:spMkLst>
          </pc:spChg>
          <pc:spChg chg="add mod">
            <ac:chgData name="Marco Parenzan" userId="a83bbb23f3e251dc" providerId="LiveId" clId="{04341244-2023-4BB3-943F-013D8B509B06}" dt="2022-08-31T18:56:28.796" v="9" actId="1076"/>
            <ac:spMkLst>
              <pc:docMk/>
              <pc:sldMasterMk cId="2167709186" sldId="2147483725"/>
              <pc:sldLayoutMk cId="459230051" sldId="2147483726"/>
              <ac:spMk id="12" creationId="{892BA846-CA3F-2114-DC62-DC1AD4ECEE11}"/>
            </ac:spMkLst>
          </pc:spChg>
          <pc:spChg chg="add mod">
            <ac:chgData name="Marco Parenzan" userId="a83bbb23f3e251dc" providerId="LiveId" clId="{04341244-2023-4BB3-943F-013D8B509B06}" dt="2022-08-31T18:59:44.855" v="31" actId="20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graphicFrameChg chg="add del mod">
            <ac:chgData name="Marco Parenzan" userId="a83bbb23f3e251dc" providerId="LiveId" clId="{04341244-2023-4BB3-943F-013D8B509B06}" dt="2022-08-31T18:56:00.596" v="2" actId="478"/>
            <ac:graphicFrameMkLst>
              <pc:docMk/>
              <pc:sldMasterMk cId="2167709186" sldId="2147483725"/>
              <pc:sldLayoutMk cId="459230051" sldId="2147483726"/>
              <ac:graphicFrameMk id="3" creationId="{D0B56BD9-A785-5021-23AA-763A45A152AC}"/>
            </ac:graphicFrameMkLst>
          </pc:graphicFrameChg>
          <pc:graphicFrameChg chg="add del mod">
            <ac:chgData name="Marco Parenzan" userId="a83bbb23f3e251dc" providerId="LiveId" clId="{04341244-2023-4BB3-943F-013D8B509B06}" dt="2022-08-31T18:56:11.143" v="4"/>
            <ac:graphicFrameMkLst>
              <pc:docMk/>
              <pc:sldMasterMk cId="2167709186" sldId="2147483725"/>
              <pc:sldLayoutMk cId="459230051" sldId="2147483726"/>
              <ac:graphicFrameMk id="4" creationId="{1302C802-2209-BF3D-417D-347DC1472DF7}"/>
            </ac:graphicFrameMkLst>
          </pc:graphicFrameChg>
          <pc:picChg chg="add mod">
            <ac:chgData name="Marco Parenzan" userId="a83bbb23f3e251dc" providerId="LiveId" clId="{04341244-2023-4BB3-943F-013D8B509B06}" dt="2022-08-31T18:56:18.939" v="6" actId="1076"/>
            <ac:picMkLst>
              <pc:docMk/>
              <pc:sldMasterMk cId="2167709186" sldId="2147483725"/>
              <pc:sldLayoutMk cId="459230051" sldId="2147483726"/>
              <ac:picMk id="10" creationId="{0DD31107-76BD-B6B7-6776-8314A0348B92}"/>
            </ac:picMkLst>
          </pc:picChg>
          <pc:picChg chg="add mod">
            <ac:chgData name="Marco Parenzan" userId="a83bbb23f3e251dc" providerId="LiveId" clId="{04341244-2023-4BB3-943F-013D8B509B06}" dt="2022-09-01T21:53:29.923" v="38" actId="339"/>
            <ac:picMkLst>
              <pc:docMk/>
              <pc:sldMasterMk cId="2167709186" sldId="2147483725"/>
              <pc:sldLayoutMk cId="459230051" sldId="2147483726"/>
              <ac:picMk id="13" creationId="{A0299DC8-0C24-6A46-A049-780530660181}"/>
            </ac:picMkLst>
          </pc:picChg>
          <pc:picChg chg="del">
            <ac:chgData name="Marco Parenzan" userId="a83bbb23f3e251dc" providerId="LiveId" clId="{04341244-2023-4BB3-943F-013D8B509B06}" dt="2022-08-31T18:55:38.352" v="0" actId="478"/>
            <ac:picMkLst>
              <pc:docMk/>
              <pc:sldMasterMk cId="2167709186" sldId="2147483725"/>
              <pc:sldLayoutMk cId="459230051" sldId="2147483726"/>
              <ac:picMk id="13" creationId="{F7124621-A4F8-4BA0-A42D-0B84F620802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Slide at the end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9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Dedicated project (Repo, Pipelines)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Folders for IaC tools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Each folder has script + pipeline + local dev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Non-human language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Visual noise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Resources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Terraform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Industry standard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No visual noise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Resources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State file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New DSL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Complex logic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Pulumi idea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Pulumi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GP languages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Full C#, .NET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YAML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Resources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Terraform plain state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Pulumi encrypted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Bicep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Multi-cloud to be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No state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Microsoft supported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Pipelines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Three stages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Conditional destroy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Run ARM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YAML pipeline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Three stages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Destroy condition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Environment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portal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ARM approval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pipelines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Portal resource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Run ARM again, show no changes in preview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ARM destroy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Remember environments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Approvals and checks tab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Approve your own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Environment checks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YAML pipeline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Remove environment line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Deployment identity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Permissions and service connections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Bicep, Terraform, Pulumi previews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24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it easier, integrate</a:t>
            </a:r>
          </a:p>
          <a:p>
            <a:endParaRPr lang="en-GB" dirty="0"/>
          </a:p>
          <a:p>
            <a:r>
              <a:rPr lang="en-GB" dirty="0"/>
              <a:t>Preview</a:t>
            </a:r>
          </a:p>
          <a:p>
            <a:endParaRPr lang="en-GB" dirty="0"/>
          </a:p>
          <a:p>
            <a:r>
              <a:rPr lang="en-GB" dirty="0"/>
              <a:t>Approvals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325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69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16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Slide at the end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Uses public cloud?</a:t>
            </a:r>
          </a:p>
          <a:p>
            <a:pPr marL="228600" indent="-228600">
              <a:buAutoNum type="arabicPeriod"/>
            </a:pPr>
            <a:r>
              <a:rPr lang="en-GB" dirty="0"/>
              <a:t>Uses or knows IaC?</a:t>
            </a:r>
          </a:p>
          <a:p>
            <a:pPr marL="228600" indent="-228600">
              <a:buAutoNum type="arabicPeriod"/>
            </a:pPr>
            <a:r>
              <a:rPr lang="en-GB" dirty="0"/>
              <a:t>Uses CI/CD?</a:t>
            </a:r>
          </a:p>
          <a:p>
            <a:pPr marL="228600" indent="-228600">
              <a:buAutoNum type="arabicPeriod"/>
            </a:pPr>
            <a:r>
              <a:rPr lang="en-GB" dirty="0"/>
              <a:t>Uses Azure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49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ClickOps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ClickOps</a:t>
            </a:r>
            <a:r>
              <a:rPr lang="en-US" dirty="0"/>
              <a:t>? It’s fast/easy/way to do PoC</a:t>
            </a:r>
          </a:p>
          <a:p>
            <a:endParaRPr lang="en-US" dirty="0"/>
          </a:p>
          <a:p>
            <a:r>
              <a:rPr lang="en-US" dirty="0"/>
              <a:t>PoC end up in prod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1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</a:t>
            </a:r>
            <a:r>
              <a:rPr lang="en-US" dirty="0" err="1"/>
              <a:t>ClickOps</a:t>
            </a:r>
            <a:r>
              <a:rPr lang="en-US" dirty="0"/>
              <a:t> is bad practice, but they do it anyway</a:t>
            </a:r>
          </a:p>
          <a:p>
            <a:endParaRPr lang="en-US" dirty="0"/>
          </a:p>
          <a:p>
            <a:r>
              <a:rPr lang="en-US" dirty="0"/>
              <a:t>We have ARM…</a:t>
            </a:r>
          </a:p>
          <a:p>
            <a:endParaRPr lang="en-US" dirty="0"/>
          </a:p>
          <a:p>
            <a:r>
              <a:rPr lang="en-US" dirty="0"/>
              <a:t>Some believe PS/</a:t>
            </a:r>
            <a:r>
              <a:rPr lang="en-US" dirty="0" err="1"/>
              <a:t>az</a:t>
            </a:r>
            <a:r>
              <a:rPr lang="en-US" dirty="0"/>
              <a:t> cli is good but it has several pitfalls</a:t>
            </a:r>
          </a:p>
          <a:p>
            <a:endParaRPr lang="en-US" dirty="0"/>
          </a:p>
          <a:p>
            <a:r>
              <a:rPr lang="en-US" dirty="0"/>
              <a:t>Start with IaC, but then manually</a:t>
            </a:r>
          </a:p>
          <a:p>
            <a:endParaRPr lang="en-US" dirty="0"/>
          </a:p>
          <a:p>
            <a:r>
              <a:rPr lang="en-US" dirty="0"/>
              <a:t>Tech debt to update the script later (inconsistent, and broken)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Idempotent (</a:t>
            </a:r>
            <a:r>
              <a:rPr lang="en-US" dirty="0" err="1"/>
              <a:t>prereq</a:t>
            </a:r>
            <a:r>
              <a:rPr lang="en-US" dirty="0"/>
              <a:t> for good IaC tooling/scripts)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Reproducible (multiple regions, dev costs savings)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Secure (avoid human error/don’t rely a key people)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UI can change (Process-driven people)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Defaults can change (E.G. TLS only)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Self-documenting (centralized self-describing </a:t>
            </a:r>
            <a:r>
              <a:rPr lang="en-US" dirty="0" err="1"/>
              <a:t>envs</a:t>
            </a:r>
            <a:r>
              <a:rPr lang="en-US" dirty="0"/>
              <a:t>)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Diagrams as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40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Firewall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23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022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Speaking of governance, thing can still go wrong</a:t>
            </a:r>
          </a:p>
          <a:p>
            <a:endParaRPr lang="en-GB" dirty="0"/>
          </a:p>
          <a:p>
            <a:r>
              <a:rPr lang="en-GB" dirty="0"/>
              <a:t>VM example: Massive VM size (D2 -&gt; D24)</a:t>
            </a:r>
          </a:p>
          <a:p>
            <a:endParaRPr lang="en-GB" dirty="0"/>
          </a:p>
          <a:p>
            <a:r>
              <a:rPr lang="en-GB" dirty="0"/>
              <a:t>More safeguards = More freedom to teams</a:t>
            </a:r>
          </a:p>
          <a:p>
            <a:endParaRPr lang="en-GB" dirty="0"/>
          </a:p>
          <a:p>
            <a:r>
              <a:rPr lang="en-GB" dirty="0"/>
              <a:t>FinOps</a:t>
            </a:r>
          </a:p>
          <a:p>
            <a:r>
              <a:rPr lang="en-GB" dirty="0"/>
              <a:t>- Cost forecasts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3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8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E5F71C5-4F89-4D68-A0B2-C00F2ADA2D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50762" y="6400976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20" name="Shape 4157">
            <a:extLst>
              <a:ext uri="{FF2B5EF4-FFF2-40B4-BE49-F238E27FC236}">
                <a16:creationId xmlns:a16="http://schemas.microsoft.com/office/drawing/2014/main" id="{19343459-C8D2-474D-9FBA-B6F985CEBF75}"/>
              </a:ext>
            </a:extLst>
          </p:cNvPr>
          <p:cNvSpPr/>
          <p:nvPr userDrawn="1"/>
        </p:nvSpPr>
        <p:spPr>
          <a:xfrm>
            <a:off x="11768024" y="6400976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31107-76BD-B6B7-6776-8314A0348B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92" y="4130046"/>
            <a:ext cx="4236133" cy="1574378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2BA846-CA3F-2114-DC62-DC1AD4ECEE11}"/>
              </a:ext>
            </a:extLst>
          </p:cNvPr>
          <p:cNvSpPr/>
          <p:nvPr userDrawn="1"/>
        </p:nvSpPr>
        <p:spPr>
          <a:xfrm>
            <a:off x="723456" y="4013715"/>
            <a:ext cx="3560528" cy="830997"/>
          </a:xfrm>
          <a:prstGeom prst="rect">
            <a:avLst/>
          </a:prstGeom>
          <a:noFill/>
          <a:scene3d>
            <a:camera prst="isometricRightUp">
              <a:rot lat="2100000" lon="189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 cmpd="sng">
                  <a:noFill/>
                  <a:prstDash val="solid"/>
                </a:ln>
                <a:solidFill>
                  <a:srgbClr val="FFE302"/>
                </a:solidFill>
              </a:rPr>
              <a:t>Saturday</a:t>
            </a:r>
            <a:endParaRPr lang="en-US" sz="4800" b="1" cap="none" spc="0" dirty="0">
              <a:ln w="12700" cmpd="sng">
                <a:noFill/>
                <a:prstDash val="solid"/>
              </a:ln>
              <a:solidFill>
                <a:srgbClr val="FFE302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0261C4"/>
                </a:solidFill>
                <a:latin typeface="Cascadia Code"/>
                <a:cs typeface="Calibri Light" panose="020F0302020204030204" pitchFamily="34" charset="0"/>
              </a:rPr>
              <a:t>Sabato 30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2023</a:t>
            </a:r>
          </a:p>
        </p:txBody>
      </p:sp>
    </p:spTree>
    <p:extLst>
      <p:ext uri="{BB962C8B-B14F-4D97-AF65-F5344CB8AC3E}">
        <p14:creationId xmlns:p14="http://schemas.microsoft.com/office/powerpoint/2010/main" val="459230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AC9850-B48F-DF1D-D021-2E06FC77DA7C}"/>
              </a:ext>
            </a:extLst>
          </p:cNvPr>
          <p:cNvSpPr/>
          <p:nvPr userDrawn="1"/>
        </p:nvSpPr>
        <p:spPr>
          <a:xfrm>
            <a:off x="3968319" y="1154097"/>
            <a:ext cx="8223681" cy="119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B52872-40A0-E2C3-8AE1-4D6BD61CAB68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0261C4"/>
                </a:solidFill>
                <a:latin typeface="Cascadia Code"/>
                <a:cs typeface="Calibri Light" panose="020F0302020204030204" pitchFamily="34" charset="0"/>
              </a:rPr>
              <a:t>Sabato 30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2023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BBAA1DF-95A9-19AB-06C7-D798E7377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3446" y="4963268"/>
            <a:ext cx="2452914" cy="13062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362B5-B44D-6EB1-9469-6D948E1836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3350" y="2569494"/>
            <a:ext cx="4380694" cy="85639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DCBC62-6B98-D27D-4F84-562936EECE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82333" y="1243453"/>
            <a:ext cx="4444566" cy="10933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F76FBF-230E-4718-8A57-5F3F538E9125}"/>
              </a:ext>
            </a:extLst>
          </p:cNvPr>
          <p:cNvSpPr/>
          <p:nvPr userDrawn="1"/>
        </p:nvSpPr>
        <p:spPr>
          <a:xfrm>
            <a:off x="1047565" y="3596943"/>
            <a:ext cx="11144435" cy="119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F95F0-4D32-9F17-67AB-F92E4929FA86}"/>
              </a:ext>
            </a:extLst>
          </p:cNvPr>
          <p:cNvSpPr txBox="1"/>
          <p:nvPr userDrawn="1"/>
        </p:nvSpPr>
        <p:spPr>
          <a:xfrm rot="19979713">
            <a:off x="392588" y="1851797"/>
            <a:ext cx="6185402" cy="16432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IN" sz="4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t-IT" sz="9600" dirty="0">
                <a:solidFill>
                  <a:srgbClr val="0261C4"/>
                </a:solidFill>
              </a:rPr>
              <a:t>SPONSORS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F83BF03-947D-168A-2DAC-8A6646821AE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5968" y="3683889"/>
            <a:ext cx="4412936" cy="10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-58057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D1357D-1718-4263-AB24-B7BF8E82E9AB}"/>
              </a:ext>
            </a:extLst>
          </p:cNvPr>
          <p:cNvSpPr/>
          <p:nvPr userDrawn="1"/>
        </p:nvSpPr>
        <p:spPr>
          <a:xfrm flipV="1">
            <a:off x="-58057" y="0"/>
            <a:ext cx="6030687" cy="30044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94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6A53-071F-4E91-A453-59EEDB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03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BE9B5F-3F49-4C31-9FEC-A0A58A1F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35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933FDB5-4F5D-4867-9FA7-BE721F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05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36B4-D7FD-4E20-82F9-2A47731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9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9E0D50-4D48-4E40-8743-50A5279B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445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4E4077-A3BD-4A9C-9053-90BF6B1A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79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7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5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AEA09C-093F-4157-A5AF-2A0FF30C9CFD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9029C20-407A-4394-9947-7F347A82A73B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E1DBA5D-E2D8-47A8-B7D1-E20212CE4C66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B3B85-9FC6-B1FF-EF1D-56AD1591A54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6" r:id="rId3"/>
    <p:sldLayoutId id="214748371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A5359CB-23A3-B476-9061-586E18644EC0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4731849-E9E0-54BF-13FA-C3037ED3FE13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FD053F-61F3-962A-C082-B2F5F903A373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743DB-368B-F4B0-3820-04A58A444F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efanodanton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unos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efanodanton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unos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Azure DevOps to manage infrastructure deployments and updates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A298A0-E176-45B1-A7F5-06FBE7B2E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Stefano d’Antonio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80902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7E306-2088-4B02-4636-08FCCA76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" r="413"/>
          <a:stretch/>
        </p:blipFill>
        <p:spPr>
          <a:xfrm>
            <a:off x="9521337" y="4044100"/>
            <a:ext cx="2136802" cy="21368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583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93729"/>
            <a:ext cx="11300156" cy="5093293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Extra layer of safeguards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More freedom (less control)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Avoid insecure, expensive errors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FinOps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Cost forecasts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670978"/>
            <a:ext cx="11300155" cy="828676"/>
          </a:xfrm>
        </p:spPr>
        <p:txBody>
          <a:bodyPr/>
          <a:lstStyle/>
          <a:p>
            <a:r>
              <a:rPr lang="en-US" sz="4000" dirty="0"/>
              <a:t>Policy as code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1692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Start building </a:t>
            </a:r>
            <a:r>
              <a:rPr lang="en-US" dirty="0" err="1">
                <a:solidFill>
                  <a:schemeClr val="tx1"/>
                </a:solidFill>
              </a:rPr>
              <a:t>PoCs</a:t>
            </a:r>
            <a:r>
              <a:rPr lang="en-US" dirty="0">
                <a:solidFill>
                  <a:schemeClr val="tx1"/>
                </a:solidFill>
              </a:rPr>
              <a:t> with IaC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Machine-only permissions in environments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670978"/>
            <a:ext cx="11300155" cy="828676"/>
          </a:xfrm>
        </p:spPr>
        <p:txBody>
          <a:bodyPr/>
          <a:lstStyle/>
          <a:p>
            <a:r>
              <a:rPr lang="en-GB" sz="4000" dirty="0"/>
              <a:t>A</a:t>
            </a:r>
            <a:r>
              <a:rPr lang="en-US" sz="4000" dirty="0" err="1"/>
              <a:t>pproach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78155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59" y="792692"/>
            <a:ext cx="11300155" cy="715529"/>
          </a:xfrm>
        </p:spPr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pic>
        <p:nvPicPr>
          <p:cNvPr id="1026" name="Picture 2" descr="End to end Azure Data Explorer pipeline deployment with ARM - Microsoft  Community Hub">
            <a:extLst>
              <a:ext uri="{FF2B5EF4-FFF2-40B4-BE49-F238E27FC236}">
                <a16:creationId xmlns:a16="http://schemas.microsoft.com/office/drawing/2014/main" id="{A9E1CF23-70C2-75E8-26A2-6435BEC4B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9" y="2643761"/>
            <a:ext cx="1437869" cy="14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'è Terraform e a cosa serve">
            <a:extLst>
              <a:ext uri="{FF2B5EF4-FFF2-40B4-BE49-F238E27FC236}">
                <a16:creationId xmlns:a16="http://schemas.microsoft.com/office/drawing/2014/main" id="{5BB70FEA-DC06-54C5-A8F5-2EB38C28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97" y="2512868"/>
            <a:ext cx="218363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Fundamentals of Bicep - Training | Microsoft Learn">
            <a:extLst>
              <a:ext uri="{FF2B5EF4-FFF2-40B4-BE49-F238E27FC236}">
                <a16:creationId xmlns:a16="http://schemas.microsoft.com/office/drawing/2014/main" id="{2D52385A-3D05-96D0-5ADA-405E3D91F0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9237" y="30272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When to use Microsoft's Azure Bicep? - Gluo">
            <a:extLst>
              <a:ext uri="{FF2B5EF4-FFF2-40B4-BE49-F238E27FC236}">
                <a16:creationId xmlns:a16="http://schemas.microsoft.com/office/drawing/2014/main" id="{DA4C3D5A-E377-F2E1-5B4F-0D77E66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30" y="2512868"/>
            <a:ext cx="143787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ulumi - Crunchbase Company Profile &amp; Funding">
            <a:extLst>
              <a:ext uri="{FF2B5EF4-FFF2-40B4-BE49-F238E27FC236}">
                <a16:creationId xmlns:a16="http://schemas.microsoft.com/office/drawing/2014/main" id="{8AD90144-B232-1AE1-4CC6-F053BAE7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30" y="21231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22" y="625986"/>
            <a:ext cx="11300155" cy="715529"/>
          </a:xfrm>
        </p:spPr>
        <p:txBody>
          <a:bodyPr/>
          <a:lstStyle/>
          <a:p>
            <a:r>
              <a:rPr lang="en-GB" dirty="0"/>
              <a:t>Integrate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4D032D-EF97-C300-90BC-F485C87E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59" y="1904073"/>
            <a:ext cx="6070026" cy="390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99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Use and promote IaC (whichever tool you pick)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Lock environments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Orchestrate through CD pipelines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Implement gates and approvals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670978"/>
            <a:ext cx="11300155" cy="828676"/>
          </a:xfrm>
        </p:spPr>
        <p:txBody>
          <a:bodyPr/>
          <a:lstStyle/>
          <a:p>
            <a:r>
              <a:rPr lang="en-US" sz="4000" dirty="0"/>
              <a:t>Conclusions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4204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627" y="3071235"/>
            <a:ext cx="1250746" cy="715529"/>
          </a:xfrm>
        </p:spPr>
        <p:txBody>
          <a:bodyPr/>
          <a:lstStyle/>
          <a:p>
            <a:r>
              <a:rPr lang="en-GB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7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A298A0-E176-45B1-A7F5-06FBE7B2E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Stefano (Stef) d’Antonio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80902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92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596CE8-B748-4C40-B0A3-1EF96F98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9" y="1223142"/>
            <a:ext cx="11300156" cy="509329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Cloud solution architect at Microsoft</a:t>
            </a:r>
          </a:p>
          <a:p>
            <a:endParaRPr lang="it-IT" sz="2400" dirty="0"/>
          </a:p>
          <a:p>
            <a:r>
              <a:rPr lang="it-IT" sz="2400" dirty="0"/>
              <a:t>Infrastructure as code advocate</a:t>
            </a:r>
          </a:p>
          <a:p>
            <a:endParaRPr lang="it-IT" sz="2400" dirty="0"/>
          </a:p>
          <a:p>
            <a:r>
              <a:rPr lang="it-IT" sz="2400" dirty="0">
                <a:hlinkClick r:id="rId3"/>
              </a:rPr>
              <a:t>https://www.linkedin.com/in/stefanodantonio/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>
                <a:hlinkClick r:id="rId4"/>
              </a:rPr>
              <a:t>https://github.com/unosd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109009-B30A-477D-8688-B0642637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541565"/>
            <a:ext cx="11300155" cy="828676"/>
          </a:xfrm>
        </p:spPr>
        <p:txBody>
          <a:bodyPr/>
          <a:lstStyle/>
          <a:p>
            <a:r>
              <a:rPr lang="it-IT" sz="3600" dirty="0"/>
              <a:t>Stefano d’Antonio</a:t>
            </a:r>
          </a:p>
        </p:txBody>
      </p:sp>
    </p:spTree>
    <p:extLst>
      <p:ext uri="{BB962C8B-B14F-4D97-AF65-F5344CB8AC3E}">
        <p14:creationId xmlns:p14="http://schemas.microsoft.com/office/powerpoint/2010/main" val="41203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596CE8-B748-4C40-B0A3-1EF96F98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9" y="1223142"/>
            <a:ext cx="11300156" cy="509329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Cloud solution architect at Microsoft</a:t>
            </a:r>
          </a:p>
          <a:p>
            <a:endParaRPr lang="it-IT" sz="2400" dirty="0"/>
          </a:p>
          <a:p>
            <a:r>
              <a:rPr lang="it-IT" sz="2400" dirty="0"/>
              <a:t>Infrastructure as code advocate</a:t>
            </a:r>
          </a:p>
          <a:p>
            <a:endParaRPr lang="it-IT" sz="2400" dirty="0"/>
          </a:p>
          <a:p>
            <a:r>
              <a:rPr lang="it-IT" sz="2400" dirty="0">
                <a:hlinkClick r:id="rId3"/>
              </a:rPr>
              <a:t>https://www.linkedin.com/in/stefanodantonio/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>
                <a:hlinkClick r:id="rId4"/>
              </a:rPr>
              <a:t>https://github.com/unosd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109009-B30A-477D-8688-B0642637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541565"/>
            <a:ext cx="11300155" cy="828676"/>
          </a:xfrm>
        </p:spPr>
        <p:txBody>
          <a:bodyPr/>
          <a:lstStyle/>
          <a:p>
            <a:r>
              <a:rPr lang="it-IT" sz="4400" dirty="0"/>
              <a:t>Stefano d’Antonio</a:t>
            </a:r>
          </a:p>
        </p:txBody>
      </p:sp>
    </p:spTree>
    <p:extLst>
      <p:ext uri="{BB962C8B-B14F-4D97-AF65-F5344CB8AC3E}">
        <p14:creationId xmlns:p14="http://schemas.microsoft.com/office/powerpoint/2010/main" val="226919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990F1D-0FB7-46FF-B8FA-4469716F1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9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499654"/>
            <a:ext cx="11300156" cy="50932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Fast/easy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Manual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Good for </a:t>
            </a:r>
            <a:r>
              <a:rPr lang="en-US" dirty="0" err="1">
                <a:solidFill>
                  <a:schemeClr val="tx1"/>
                </a:solidFill>
              </a:rPr>
              <a:t>PoCs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No peer reviews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No approvals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670978"/>
            <a:ext cx="11300155" cy="828676"/>
          </a:xfrm>
        </p:spPr>
        <p:txBody>
          <a:bodyPr/>
          <a:lstStyle/>
          <a:p>
            <a:r>
              <a:rPr lang="en-US" sz="4000" dirty="0" err="1"/>
              <a:t>ClickOps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02614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499654"/>
            <a:ext cx="11300156" cy="509329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Azure ARM/Bicep</a:t>
            </a:r>
          </a:p>
          <a:p>
            <a:r>
              <a:rPr lang="en-US" dirty="0">
                <a:solidFill>
                  <a:schemeClr val="tx1"/>
                </a:solidFill>
              </a:rPr>
              <a:t>AWS CloudFormation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Deployment Manager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PowerShell and </a:t>
            </a:r>
            <a:r>
              <a:rPr lang="en-US" sz="2400" dirty="0" err="1">
                <a:solidFill>
                  <a:schemeClr val="tx1"/>
                </a:solidFill>
              </a:rPr>
              <a:t>az</a:t>
            </a:r>
            <a:r>
              <a:rPr lang="en-US" sz="2400" dirty="0">
                <a:solidFill>
                  <a:schemeClr val="tx1"/>
                </a:solidFill>
              </a:rPr>
              <a:t> cli scripts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Terraform</a:t>
            </a:r>
          </a:p>
          <a:p>
            <a:r>
              <a:rPr lang="en-US" dirty="0">
                <a:solidFill>
                  <a:schemeClr val="tx1"/>
                </a:solidFill>
              </a:rPr>
              <a:t>Pulumi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670978"/>
            <a:ext cx="11300155" cy="828676"/>
          </a:xfrm>
        </p:spPr>
        <p:txBody>
          <a:bodyPr/>
          <a:lstStyle/>
          <a:p>
            <a:r>
              <a:rPr lang="en-US" sz="4000" dirty="0"/>
              <a:t>Infrastructure as code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61427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665853"/>
            <a:ext cx="11300155" cy="828676"/>
          </a:xfrm>
        </p:spPr>
        <p:txBody>
          <a:bodyPr/>
          <a:lstStyle/>
          <a:p>
            <a:r>
              <a:rPr lang="en-US" sz="4000" dirty="0"/>
              <a:t>Why is IaC best practice?</a:t>
            </a:r>
            <a:endParaRPr lang="it-IT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582A7-CD77-BF56-FFA1-1B63372F634E}"/>
              </a:ext>
            </a:extLst>
          </p:cNvPr>
          <p:cNvSpPr txBox="1"/>
          <p:nvPr/>
        </p:nvSpPr>
        <p:spPr>
          <a:xfrm>
            <a:off x="518677" y="1945978"/>
            <a:ext cx="6101254" cy="279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Idempotent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Reproducible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Self-documenting</a:t>
            </a:r>
          </a:p>
        </p:txBody>
      </p:sp>
    </p:spTree>
    <p:extLst>
      <p:ext uri="{BB962C8B-B14F-4D97-AF65-F5344CB8AC3E}">
        <p14:creationId xmlns:p14="http://schemas.microsoft.com/office/powerpoint/2010/main" val="37700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706E-AC1E-4D4D-96AC-FCCE9281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7503" y="4206550"/>
            <a:ext cx="5646634" cy="2089591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2F2F2F"/>
                </a:solidFill>
              </a:rPr>
              <a:t>When changes are wiped out at the next deployment by the IaC scripts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504" y="1415850"/>
            <a:ext cx="5501123" cy="2121061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When changes are applied in production in two minutes of clicking around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30" y="434770"/>
            <a:ext cx="11300155" cy="828676"/>
          </a:xfrm>
        </p:spPr>
        <p:txBody>
          <a:bodyPr/>
          <a:lstStyle/>
          <a:p>
            <a:r>
              <a:rPr lang="en-US" sz="4000" dirty="0"/>
              <a:t>Infrastructure changes</a:t>
            </a:r>
            <a:endParaRPr lang="it-IT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F9533-D3E3-C658-7F93-00F983A6A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0" y="1415850"/>
            <a:ext cx="2114691" cy="2121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86230-9FDA-0C42-27F1-33CEEA19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0" y="4206550"/>
            <a:ext cx="2114691" cy="20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0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4" y="2177142"/>
            <a:ext cx="4075093" cy="1912083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Monitoring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History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Rollback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Accountability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670978"/>
            <a:ext cx="11300155" cy="828676"/>
          </a:xfrm>
        </p:spPr>
        <p:txBody>
          <a:bodyPr/>
          <a:lstStyle/>
          <a:p>
            <a:r>
              <a:rPr lang="en-US" sz="4000" dirty="0"/>
              <a:t>Why CD pipeline?</a:t>
            </a:r>
            <a:endParaRPr lang="it-IT" sz="4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E3418D-0E0E-C08C-A891-DE3CD12AC33B}"/>
              </a:ext>
            </a:extLst>
          </p:cNvPr>
          <p:cNvSpPr txBox="1">
            <a:spLocks/>
          </p:cNvSpPr>
          <p:nvPr/>
        </p:nvSpPr>
        <p:spPr>
          <a:xfrm>
            <a:off x="5257799" y="2024743"/>
            <a:ext cx="4075093" cy="15536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rgbClr val="0261C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rgbClr val="0261C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rgbClr val="0261C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rgbClr val="0261C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rgbClr val="0261C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Governance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390132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3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3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4.xml><?xml version="1.0" encoding="utf-8"?>
<a:theme xmlns:a="http://schemas.openxmlformats.org/drawingml/2006/main" name="1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10142</TotalTime>
  <Words>606</Words>
  <Application>Microsoft Office PowerPoint</Application>
  <PresentationFormat>Widescreen</PresentationFormat>
  <Paragraphs>214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</vt:lpstr>
      <vt:lpstr>Arial</vt:lpstr>
      <vt:lpstr>Calibri</vt:lpstr>
      <vt:lpstr>Cascadia Code</vt:lpstr>
      <vt:lpstr>Cascadia Code SemiBold</vt:lpstr>
      <vt:lpstr>Gill Sans SemiBold</vt:lpstr>
      <vt:lpstr>Myanmar Text</vt:lpstr>
      <vt:lpstr>2_Office Theme</vt:lpstr>
      <vt:lpstr>3_Office Theme</vt:lpstr>
      <vt:lpstr>Office Theme</vt:lpstr>
      <vt:lpstr>1_Office Theme</vt:lpstr>
      <vt:lpstr>Azure DevOps to manage infrastructure deployments and updates</vt:lpstr>
      <vt:lpstr>PowerPoint Presentation</vt:lpstr>
      <vt:lpstr>Stefano d’Antonio</vt:lpstr>
      <vt:lpstr>Survey time</vt:lpstr>
      <vt:lpstr>ClickOps</vt:lpstr>
      <vt:lpstr>Infrastructure as code</vt:lpstr>
      <vt:lpstr>Why is IaC best practice?</vt:lpstr>
      <vt:lpstr>Infrastructure changes</vt:lpstr>
      <vt:lpstr>Why CD pipeline?</vt:lpstr>
      <vt:lpstr>Policy as code</vt:lpstr>
      <vt:lpstr>Approach</vt:lpstr>
      <vt:lpstr>Demo</vt:lpstr>
      <vt:lpstr>Integrate</vt:lpstr>
      <vt:lpstr>Conclusions</vt:lpstr>
      <vt:lpstr>Q&amp;A</vt:lpstr>
      <vt:lpstr>Thanks!</vt:lpstr>
      <vt:lpstr>Stefano d’Antonio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Marco Parenzan</dc:creator>
  <cp:lastModifiedBy>Stef d'Antonio</cp:lastModifiedBy>
  <cp:revision>88</cp:revision>
  <cp:lastPrinted>2021-01-04T18:19:33Z</cp:lastPrinted>
  <dcterms:created xsi:type="dcterms:W3CDTF">2020-10-03T20:06:21Z</dcterms:created>
  <dcterms:modified xsi:type="dcterms:W3CDTF">2023-09-29T13:11:26Z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