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8198" y="1269402"/>
            <a:ext cx="1161826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W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863790" y="1011218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140310" y="1269402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Y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014943" y="1245768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5735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07452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417647" y="3885304"/>
            <a:ext cx="1003285" cy="124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P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893239" y="3885303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169759" y="4143487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Y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044392" y="4119853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184" y="4143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36901" y="41434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6795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>
          <a:xfrm rot="5400000">
            <a:off x="812299" y="2014024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93910" y="2967335"/>
            <a:ext cx="317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</a:t>
            </a:r>
            <a:endParaRPr lang="ja-JP" altLang="en-US" sz="2400" dirty="0"/>
          </a:p>
        </p:txBody>
      </p:sp>
      <p:cxnSp>
        <p:nvCxnSpPr>
          <p:cNvPr id="57" name="直線矢印コネクタ 56"/>
          <p:cNvCxnSpPr>
            <a:stCxn id="56" idx="0"/>
            <a:endCxn id="55" idx="3"/>
          </p:cNvCxnSpPr>
          <p:nvPr/>
        </p:nvCxnSpPr>
        <p:spPr>
          <a:xfrm flipV="1">
            <a:off x="952768" y="2514875"/>
            <a:ext cx="1" cy="45246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1313149" y="2521415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Linear</a:t>
            </a:r>
            <a:endParaRPr lang="ja-JP" altLang="en-US" sz="2400" dirty="0"/>
          </a:p>
        </p:txBody>
      </p:sp>
      <p:sp>
        <p:nvSpPr>
          <p:cNvPr id="72" name="正方形/長方形 71"/>
          <p:cNvSpPr/>
          <p:nvPr/>
        </p:nvSpPr>
        <p:spPr>
          <a:xfrm rot="5400000">
            <a:off x="812298" y="1260029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>
            <a:stCxn id="55" idx="1"/>
            <a:endCxn id="72" idx="3"/>
          </p:cNvCxnSpPr>
          <p:nvPr/>
        </p:nvCxnSpPr>
        <p:spPr>
          <a:xfrm flipH="1" flipV="1">
            <a:off x="952768" y="1760880"/>
            <a:ext cx="1" cy="4730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1452930" y="1766575"/>
            <a:ext cx="67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/>
              <a:t>relu</a:t>
            </a:r>
            <a:endParaRPr lang="ja-JP" altLang="en-US" sz="2400" dirty="0"/>
          </a:p>
        </p:txBody>
      </p:sp>
      <p:cxnSp>
        <p:nvCxnSpPr>
          <p:cNvPr id="76" name="直線矢印コネクタ 75"/>
          <p:cNvCxnSpPr>
            <a:stCxn id="72" idx="1"/>
            <a:endCxn id="79" idx="2"/>
          </p:cNvCxnSpPr>
          <p:nvPr/>
        </p:nvCxnSpPr>
        <p:spPr>
          <a:xfrm flipH="1" flipV="1">
            <a:off x="952767" y="998964"/>
            <a:ext cx="1" cy="48097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312251" y="998964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Linear</a:t>
            </a:r>
            <a:endParaRPr lang="ja-JP" altLang="en-US" sz="2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790703" y="537299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y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9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矢印コネクタ 29"/>
          <p:cNvCxnSpPr>
            <a:stCxn id="32" idx="0"/>
            <a:endCxn id="54" idx="2"/>
          </p:cNvCxnSpPr>
          <p:nvPr/>
        </p:nvCxnSpPr>
        <p:spPr>
          <a:xfrm flipH="1" flipV="1">
            <a:off x="1131644" y="2068651"/>
            <a:ext cx="1058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895041" y="404148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x1</a:t>
            </a:r>
            <a:endParaRPr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992232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stCxn id="31" idx="0"/>
            <a:endCxn id="32" idx="2"/>
          </p:cNvCxnSpPr>
          <p:nvPr/>
        </p:nvCxnSpPr>
        <p:spPr>
          <a:xfrm flipV="1">
            <a:off x="1131644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891835" y="1606986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y1</a:t>
            </a:r>
            <a:endParaRPr lang="ja-JP" altLang="en-US" sz="2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236657" y="2310205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/>
              <a:t>h</a:t>
            </a:r>
            <a:r>
              <a:rPr lang="en-US" altLang="ja-JP" sz="2400" dirty="0" smtClean="0"/>
              <a:t>1</a:t>
            </a:r>
            <a:endParaRPr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2" y="2305868"/>
            <a:ext cx="254172" cy="30171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9" y="3631663"/>
            <a:ext cx="265143" cy="274285"/>
          </a:xfrm>
          <a:prstGeom prst="rect">
            <a:avLst/>
          </a:prstGeom>
        </p:spPr>
      </p:pic>
      <p:cxnSp>
        <p:nvCxnSpPr>
          <p:cNvPr id="63" name="直線矢印コネクタ 62"/>
          <p:cNvCxnSpPr>
            <a:stCxn id="32" idx="3"/>
            <a:endCxn id="69" idx="1"/>
          </p:cNvCxnSpPr>
          <p:nvPr/>
        </p:nvCxnSpPr>
        <p:spPr>
          <a:xfrm>
            <a:off x="1273171" y="3071203"/>
            <a:ext cx="6094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9" idx="0"/>
            <a:endCxn id="71" idx="2"/>
          </p:cNvCxnSpPr>
          <p:nvPr/>
        </p:nvCxnSpPr>
        <p:spPr>
          <a:xfrm flipH="1" flipV="1">
            <a:off x="2022007" y="2068651"/>
            <a:ext cx="1058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85404" y="404148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x2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882595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/>
          <p:cNvCxnSpPr>
            <a:stCxn id="68" idx="0"/>
            <a:endCxn id="69" idx="2"/>
          </p:cNvCxnSpPr>
          <p:nvPr/>
        </p:nvCxnSpPr>
        <p:spPr>
          <a:xfrm flipV="1">
            <a:off x="2022007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1782198" y="1606986"/>
            <a:ext cx="479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y2</a:t>
            </a:r>
            <a:endParaRPr lang="ja-JP" altLang="en-US" sz="2400" dirty="0"/>
          </a:p>
        </p:txBody>
      </p:sp>
      <p:sp>
        <p:nvSpPr>
          <p:cNvPr id="72" name="正方形/長方形 71"/>
          <p:cNvSpPr/>
          <p:nvPr/>
        </p:nvSpPr>
        <p:spPr>
          <a:xfrm>
            <a:off x="2138242" y="2322957"/>
            <a:ext cx="50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h</a:t>
            </a:r>
            <a:r>
              <a:rPr lang="en-US" altLang="ja-JP" sz="2400" dirty="0"/>
              <a:t>2</a:t>
            </a:r>
            <a:endParaRPr lang="ja-JP" altLang="en-US" sz="2400" dirty="0"/>
          </a:p>
        </p:txBody>
      </p:sp>
      <p:sp>
        <p:nvSpPr>
          <p:cNvPr id="77" name="正方形/長方形 76"/>
          <p:cNvSpPr/>
          <p:nvPr/>
        </p:nvSpPr>
        <p:spPr>
          <a:xfrm>
            <a:off x="2814088" y="2771308"/>
            <a:ext cx="41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78" name="直線矢印コネクタ 77"/>
          <p:cNvCxnSpPr>
            <a:stCxn id="80" idx="0"/>
            <a:endCxn id="82" idx="2"/>
          </p:cNvCxnSpPr>
          <p:nvPr/>
        </p:nvCxnSpPr>
        <p:spPr>
          <a:xfrm flipV="1">
            <a:off x="3625171" y="2068651"/>
            <a:ext cx="2436" cy="6421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3413510" y="4041481"/>
            <a:ext cx="42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err="1" smtClean="0"/>
              <a:t>xt</a:t>
            </a:r>
            <a:endParaRPr lang="ja-JP" altLang="en-US" sz="2400" dirty="0"/>
          </a:p>
        </p:txBody>
      </p:sp>
      <p:sp>
        <p:nvSpPr>
          <p:cNvPr id="80" name="正方形/長方形 79"/>
          <p:cNvSpPr/>
          <p:nvPr/>
        </p:nvSpPr>
        <p:spPr>
          <a:xfrm>
            <a:off x="3484701" y="2710822"/>
            <a:ext cx="280939" cy="7207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>
            <a:stCxn id="79" idx="0"/>
            <a:endCxn id="80" idx="2"/>
          </p:cNvCxnSpPr>
          <p:nvPr/>
        </p:nvCxnSpPr>
        <p:spPr>
          <a:xfrm flipV="1">
            <a:off x="3624113" y="3431584"/>
            <a:ext cx="1058" cy="60989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13510" y="1606986"/>
            <a:ext cx="428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/>
              <a:t>yt</a:t>
            </a:r>
            <a:endParaRPr lang="ja-JP" altLang="en-US" sz="2400" dirty="0"/>
          </a:p>
        </p:txBody>
      </p:sp>
      <p:sp>
        <p:nvSpPr>
          <p:cNvPr id="83" name="正方形/長方形 82"/>
          <p:cNvSpPr/>
          <p:nvPr/>
        </p:nvSpPr>
        <p:spPr>
          <a:xfrm>
            <a:off x="3748889" y="2322957"/>
            <a:ext cx="446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 err="1" smtClean="0"/>
              <a:t>ht</a:t>
            </a:r>
            <a:endParaRPr lang="ja-JP" altLang="en-US" sz="2400" dirty="0"/>
          </a:p>
        </p:txBody>
      </p:sp>
      <p:cxnSp>
        <p:nvCxnSpPr>
          <p:cNvPr id="85" name="直線矢印コネクタ 84"/>
          <p:cNvCxnSpPr>
            <a:stCxn id="69" idx="3"/>
          </p:cNvCxnSpPr>
          <p:nvPr/>
        </p:nvCxnSpPr>
        <p:spPr>
          <a:xfrm>
            <a:off x="2163534" y="3071203"/>
            <a:ext cx="58413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67076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967076" y="3571538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" name="直線矢印コネクタ 2"/>
          <p:cNvCxnSpPr>
            <a:stCxn id="9" idx="0"/>
            <a:endCxn id="10" idx="2"/>
          </p:cNvCxnSpPr>
          <p:nvPr/>
        </p:nvCxnSpPr>
        <p:spPr>
          <a:xfrm flipV="1">
            <a:off x="1686941" y="4012601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967076" y="2706444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5" name="直線矢印コネクタ 14"/>
          <p:cNvCxnSpPr>
            <a:stCxn id="10" idx="0"/>
            <a:endCxn id="14" idx="2"/>
          </p:cNvCxnSpPr>
          <p:nvPr/>
        </p:nvCxnSpPr>
        <p:spPr>
          <a:xfrm flipV="1">
            <a:off x="1686941" y="3147507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006355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f1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969588" y="360291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f2</a:t>
            </a:r>
            <a:endParaRPr kumimoji="1" lang="ja-JP" altLang="en-US" sz="2400" dirty="0"/>
          </a:p>
        </p:txBody>
      </p:sp>
      <p:cxnSp>
        <p:nvCxnSpPr>
          <p:cNvPr id="18" name="直線矢印コネクタ 17"/>
          <p:cNvCxnSpPr>
            <a:stCxn id="16" idx="0"/>
            <a:endCxn id="17" idx="2"/>
          </p:cNvCxnSpPr>
          <p:nvPr/>
        </p:nvCxnSpPr>
        <p:spPr>
          <a:xfrm flipH="1" flipV="1">
            <a:off x="5689453" y="4043974"/>
            <a:ext cx="1036767" cy="392658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969588" y="2720785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f3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>
            <a:stCxn id="17" idx="0"/>
            <a:endCxn id="19" idx="2"/>
          </p:cNvCxnSpPr>
          <p:nvPr/>
        </p:nvCxnSpPr>
        <p:spPr>
          <a:xfrm flipV="1">
            <a:off x="5689453" y="3161848"/>
            <a:ext cx="0" cy="44106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037294" y="3602910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f4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16" idx="0"/>
            <a:endCxn id="22" idx="2"/>
          </p:cNvCxnSpPr>
          <p:nvPr/>
        </p:nvCxnSpPr>
        <p:spPr>
          <a:xfrm flipV="1">
            <a:off x="6726220" y="4043973"/>
            <a:ext cx="1030939" cy="39265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006355" y="1957893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f5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>
            <a:stCxn id="19" idx="0"/>
            <a:endCxn id="41" idx="2"/>
          </p:cNvCxnSpPr>
          <p:nvPr/>
        </p:nvCxnSpPr>
        <p:spPr>
          <a:xfrm flipV="1">
            <a:off x="5689453" y="2398956"/>
            <a:ext cx="1036767" cy="32182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2" idx="0"/>
            <a:endCxn id="41" idx="2"/>
          </p:cNvCxnSpPr>
          <p:nvPr/>
        </p:nvCxnSpPr>
        <p:spPr>
          <a:xfrm flipH="1" flipV="1">
            <a:off x="6726220" y="2398956"/>
            <a:ext cx="1030939" cy="1203954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404114" y="4012601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4115" y="3128690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/>
              <a:t>relu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964384" y="180144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y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>
            <a:stCxn id="14" idx="0"/>
            <a:endCxn id="23" idx="2"/>
          </p:cNvCxnSpPr>
          <p:nvPr/>
        </p:nvCxnSpPr>
        <p:spPr>
          <a:xfrm flipH="1" flipV="1">
            <a:off x="1684249" y="2242504"/>
            <a:ext cx="2692" cy="4639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421595" y="2249692"/>
            <a:ext cx="102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Linear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04.237"/>
  <p:tag name="OUTPUTDPI" val="1200"/>
  <p:tag name="LATEXADDIN" val="\documentclass{article}&#10;\usepackage{amsmath}&#10;\pagestyle{empty}&#10;\begin{document}&#10;&#10;$f_y$&#10;&#10;&#10;\end{document}"/>
  <p:tag name="IGUANATEXSIZE" val="24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.4859"/>
  <p:tag name="ORIGINALWIDTH" val="108.7364"/>
  <p:tag name="OUTPUTDPI" val="1200"/>
  <p:tag name="LATEXADDIN" val="\documentclass{article}&#10;\usepackage{amsmath}&#10;\pagestyle{empty}&#10;\begin{document}&#10;&#10;$f_h$&#10;&#10;&#10;\end{document}"/>
  <p:tag name="IGUANATEXSIZE" val="24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37</Words>
  <Application>Microsoft Office PowerPoint</Application>
  <PresentationFormat>画面に合わせる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22</cp:revision>
  <dcterms:created xsi:type="dcterms:W3CDTF">2016-03-29T10:57:49Z</dcterms:created>
  <dcterms:modified xsi:type="dcterms:W3CDTF">2016-06-21T05:47:58Z</dcterms:modified>
</cp:coreProperties>
</file>