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8198" y="1269402"/>
            <a:ext cx="116182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W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863790" y="1011218"/>
            <a:ext cx="522506" cy="124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1140310" y="1269402"/>
            <a:ext cx="522506" cy="731520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y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014943" y="1245768"/>
            <a:ext cx="2769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5735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=</a:t>
            </a:r>
            <a:endParaRPr kumimoji="1" lang="en-US" altLang="ja-JP" sz="4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07452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+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6795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6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2</cp:revision>
  <dcterms:created xsi:type="dcterms:W3CDTF">2016-03-29T10:57:49Z</dcterms:created>
  <dcterms:modified xsi:type="dcterms:W3CDTF">2016-03-29T12:29:01Z</dcterms:modified>
</cp:coreProperties>
</file>