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417647" y="3885304"/>
            <a:ext cx="1003285" cy="124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893239" y="3885303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9759" y="4143487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044392" y="4119853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184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36901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977833" y="212284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h1</a:t>
            </a:r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697698" y="2563906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77833" y="1257749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h2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697698" y="1698812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14871" y="2563906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14872" y="1679995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relu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4" idx="0"/>
            <a:endCxn id="23" idx="2"/>
          </p:cNvCxnSpPr>
          <p:nvPr/>
        </p:nvCxnSpPr>
        <p:spPr>
          <a:xfrm flipH="1" flipV="1">
            <a:off x="1695006" y="793809"/>
            <a:ext cx="2692" cy="4639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32352" y="800997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572000" y="3692111"/>
            <a:ext cx="505610" cy="1186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h</a:t>
            </a:r>
            <a:r>
              <a:rPr lang="en-US" altLang="ja-JP" sz="2400" dirty="0" smtClean="0"/>
              <a:t>1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>
            <a:stCxn id="27" idx="3"/>
          </p:cNvCxnSpPr>
          <p:nvPr/>
        </p:nvCxnSpPr>
        <p:spPr>
          <a:xfrm>
            <a:off x="5077610" y="4285359"/>
            <a:ext cx="5311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667508" y="3692111"/>
            <a:ext cx="494852" cy="1186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04764" y="5444061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x1</a:t>
            </a:r>
            <a:endParaRPr kumimoji="1" lang="ja-JP" altLang="en-US" sz="2400" dirty="0"/>
          </a:p>
        </p:txBody>
      </p:sp>
      <p:cxnSp>
        <p:nvCxnSpPr>
          <p:cNvPr id="44" name="直線矢印コネクタ 43"/>
          <p:cNvCxnSpPr>
            <a:endCxn id="27" idx="2"/>
          </p:cNvCxnSpPr>
          <p:nvPr/>
        </p:nvCxnSpPr>
        <p:spPr>
          <a:xfrm flipV="1">
            <a:off x="4819426" y="4878607"/>
            <a:ext cx="5379" cy="565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27" idx="0"/>
          </p:cNvCxnSpPr>
          <p:nvPr/>
        </p:nvCxnSpPr>
        <p:spPr>
          <a:xfrm flipH="1" flipV="1">
            <a:off x="4819425" y="3208468"/>
            <a:ext cx="5380" cy="483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4764" y="2716887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y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80344" y="3004969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78331" y="315112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6707613" y="1883584"/>
            <a:ext cx="5311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134767" y="2601223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x1</a:t>
            </a:r>
            <a:endParaRPr kumimoji="1" lang="ja-JP" altLang="en-US" sz="2400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 flipV="1">
            <a:off x="6444049" y="2122843"/>
            <a:ext cx="5380" cy="4783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 flipV="1">
            <a:off x="6422751" y="1105093"/>
            <a:ext cx="5380" cy="483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134767" y="540117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y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134767" y="1624957"/>
            <a:ext cx="62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h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矢印コネクタ 29"/>
          <p:cNvCxnSpPr>
            <a:stCxn id="32" idx="0"/>
            <a:endCxn id="54" idx="2"/>
          </p:cNvCxnSpPr>
          <p:nvPr/>
        </p:nvCxnSpPr>
        <p:spPr>
          <a:xfrm flipH="1" flipV="1">
            <a:off x="1131644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95041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x1</a:t>
            </a:r>
            <a:endParaRPr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992232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31" idx="0"/>
            <a:endCxn id="32" idx="2"/>
          </p:cNvCxnSpPr>
          <p:nvPr/>
        </p:nvCxnSpPr>
        <p:spPr>
          <a:xfrm flipV="1">
            <a:off x="1131644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891835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y1</a:t>
            </a:r>
            <a:endParaRPr lang="ja-JP" altLang="en-US" sz="2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236657" y="2310205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/>
              <a:t>h</a:t>
            </a:r>
            <a:r>
              <a:rPr lang="en-US" altLang="ja-JP" sz="2400" dirty="0" smtClean="0"/>
              <a:t>1</a:t>
            </a:r>
            <a:endParaRPr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2" y="2305868"/>
            <a:ext cx="254172" cy="30171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" y="3631663"/>
            <a:ext cx="265143" cy="27428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32" idx="3"/>
            <a:endCxn id="69" idx="1"/>
          </p:cNvCxnSpPr>
          <p:nvPr/>
        </p:nvCxnSpPr>
        <p:spPr>
          <a:xfrm>
            <a:off x="1273171" y="3071203"/>
            <a:ext cx="6094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9" idx="0"/>
            <a:endCxn id="71" idx="2"/>
          </p:cNvCxnSpPr>
          <p:nvPr/>
        </p:nvCxnSpPr>
        <p:spPr>
          <a:xfrm flipH="1" flipV="1">
            <a:off x="2022007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85404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x2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882595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>
            <a:stCxn id="68" idx="0"/>
            <a:endCxn id="69" idx="2"/>
          </p:cNvCxnSpPr>
          <p:nvPr/>
        </p:nvCxnSpPr>
        <p:spPr>
          <a:xfrm flipV="1">
            <a:off x="2022007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782198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y2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>
            <a:off x="2138242" y="2322957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77" name="正方形/長方形 76"/>
          <p:cNvSpPr/>
          <p:nvPr/>
        </p:nvSpPr>
        <p:spPr>
          <a:xfrm>
            <a:off x="2814088" y="2771308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78" name="直線矢印コネクタ 77"/>
          <p:cNvCxnSpPr>
            <a:stCxn id="80" idx="0"/>
            <a:endCxn id="82" idx="2"/>
          </p:cNvCxnSpPr>
          <p:nvPr/>
        </p:nvCxnSpPr>
        <p:spPr>
          <a:xfrm flipV="1">
            <a:off x="3625171" y="2068651"/>
            <a:ext cx="2436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3413510" y="4041481"/>
            <a:ext cx="42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xt</a:t>
            </a:r>
            <a:endParaRPr lang="ja-JP" altLang="en-US" sz="2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3484701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>
            <a:stCxn id="79" idx="0"/>
            <a:endCxn id="80" idx="2"/>
          </p:cNvCxnSpPr>
          <p:nvPr/>
        </p:nvCxnSpPr>
        <p:spPr>
          <a:xfrm flipV="1">
            <a:off x="3624113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13510" y="1606986"/>
            <a:ext cx="42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yt</a:t>
            </a:r>
            <a:endParaRPr lang="ja-JP" altLang="en-US" sz="2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3748889" y="2322957"/>
            <a:ext cx="44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ht</a:t>
            </a:r>
            <a:endParaRPr lang="ja-JP" altLang="en-US" sz="2400" dirty="0"/>
          </a:p>
        </p:txBody>
      </p:sp>
      <p:cxnSp>
        <p:nvCxnSpPr>
          <p:cNvPr id="85" name="直線矢印コネクタ 84"/>
          <p:cNvCxnSpPr>
            <a:stCxn id="69" idx="3"/>
          </p:cNvCxnSpPr>
          <p:nvPr/>
        </p:nvCxnSpPr>
        <p:spPr>
          <a:xfrm>
            <a:off x="2163534" y="3071203"/>
            <a:ext cx="5841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7076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67076" y="3571538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686941" y="4012601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67076" y="2706444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686941" y="3147507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06355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969588" y="360291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>
            <a:stCxn id="16" idx="0"/>
            <a:endCxn id="17" idx="2"/>
          </p:cNvCxnSpPr>
          <p:nvPr/>
        </p:nvCxnSpPr>
        <p:spPr>
          <a:xfrm flipH="1" flipV="1">
            <a:off x="5689453" y="4043974"/>
            <a:ext cx="1036767" cy="39265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9588" y="2720785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>
            <a:stCxn id="17" idx="0"/>
            <a:endCxn id="19" idx="2"/>
          </p:cNvCxnSpPr>
          <p:nvPr/>
        </p:nvCxnSpPr>
        <p:spPr>
          <a:xfrm flipV="1">
            <a:off x="5689453" y="3161848"/>
            <a:ext cx="0" cy="44106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37294" y="3602910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f4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16" idx="0"/>
            <a:endCxn id="22" idx="2"/>
          </p:cNvCxnSpPr>
          <p:nvPr/>
        </p:nvCxnSpPr>
        <p:spPr>
          <a:xfrm flipV="1">
            <a:off x="6726220" y="4043973"/>
            <a:ext cx="1030939" cy="39265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006355" y="195789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f5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>
            <a:stCxn id="19" idx="0"/>
            <a:endCxn id="41" idx="2"/>
          </p:cNvCxnSpPr>
          <p:nvPr/>
        </p:nvCxnSpPr>
        <p:spPr>
          <a:xfrm flipV="1">
            <a:off x="5689453" y="2398956"/>
            <a:ext cx="1036767" cy="32182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2" idx="0"/>
            <a:endCxn id="41" idx="2"/>
          </p:cNvCxnSpPr>
          <p:nvPr/>
        </p:nvCxnSpPr>
        <p:spPr>
          <a:xfrm flipH="1" flipV="1">
            <a:off x="6726220" y="2398956"/>
            <a:ext cx="1030939" cy="120395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04114" y="4012601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4115" y="3128690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relu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64384" y="180144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4" idx="0"/>
            <a:endCxn id="23" idx="2"/>
          </p:cNvCxnSpPr>
          <p:nvPr/>
        </p:nvCxnSpPr>
        <p:spPr>
          <a:xfrm flipH="1" flipV="1">
            <a:off x="1684249" y="2242504"/>
            <a:ext cx="2692" cy="4639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21595" y="2249692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4.237"/>
  <p:tag name="OUTPUTDPI" val="1200"/>
  <p:tag name="LATEXADDIN" val="\documentclass{article}&#10;\usepackage{amsmath}&#10;\pagestyle{empty}&#10;\begin{document}&#10;&#10;$f_y$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108.7364"/>
  <p:tag name="OUTPUTDPI" val="1200"/>
  <p:tag name="LATEXADDIN" val="\documentclass{article}&#10;\usepackage{amsmath}&#10;\pagestyle{empty}&#10;\begin{document}&#10;&#10;$f_h$&#10;&#10;&#10;\end{document}"/>
  <p:tag name="IGUANATEXSIZE" val="24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46</Words>
  <Application>Microsoft Office PowerPoint</Application>
  <PresentationFormat>画面に合わせる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19</cp:revision>
  <dcterms:created xsi:type="dcterms:W3CDTF">2016-03-29T10:57:49Z</dcterms:created>
  <dcterms:modified xsi:type="dcterms:W3CDTF">2016-06-21T05:02:07Z</dcterms:modified>
</cp:coreProperties>
</file>