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100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21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02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26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25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6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73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2016/6/21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00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2016/6/21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5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2016/6/21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70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42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56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DF019-3CA4-4DC1-8436-443526D0032F}" type="datetimeFigureOut">
              <a:rPr kumimoji="1" lang="ja-JP" altLang="en-US" smtClean="0"/>
              <a:t>2016/6/21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46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388198" y="1269402"/>
            <a:ext cx="1161826" cy="731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W</a:t>
            </a:r>
            <a:endParaRPr kumimoji="1" lang="ja-JP" altLang="en-US" sz="2400" dirty="0"/>
          </a:p>
        </p:txBody>
      </p:sp>
      <p:sp>
        <p:nvSpPr>
          <p:cNvPr id="6" name="正方形/長方形 5"/>
          <p:cNvSpPr/>
          <p:nvPr/>
        </p:nvSpPr>
        <p:spPr>
          <a:xfrm>
            <a:off x="3863790" y="1011218"/>
            <a:ext cx="522506" cy="1247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X</a:t>
            </a:r>
            <a:endParaRPr kumimoji="1" lang="ja-JP" altLang="en-US" sz="2400" dirty="0"/>
          </a:p>
        </p:txBody>
      </p:sp>
      <p:sp>
        <p:nvSpPr>
          <p:cNvPr id="7" name="正方形/長方形 6"/>
          <p:cNvSpPr/>
          <p:nvPr/>
        </p:nvSpPr>
        <p:spPr>
          <a:xfrm>
            <a:off x="1140310" y="1269402"/>
            <a:ext cx="522506" cy="731520"/>
          </a:xfrm>
          <a:prstGeom prst="rect">
            <a:avLst/>
          </a:prstGeom>
          <a:solidFill>
            <a:srgbClr val="92D05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Y</a:t>
            </a:r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5014943" y="1245768"/>
            <a:ext cx="276918" cy="731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b</a:t>
            </a:r>
            <a:endParaRPr kumimoji="1" lang="ja-JP" altLang="en-US" sz="2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805735" y="1269402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=</a:t>
            </a:r>
            <a:endParaRPr kumimoji="1" lang="en-US" altLang="ja-JP" sz="4000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507452" y="1269402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/>
              <a:t>+</a:t>
            </a:r>
            <a:endParaRPr kumimoji="1" lang="en-US" altLang="ja-JP" sz="4000" dirty="0" smtClean="0"/>
          </a:p>
        </p:txBody>
      </p:sp>
      <p:sp>
        <p:nvSpPr>
          <p:cNvPr id="9" name="正方形/長方形 8"/>
          <p:cNvSpPr/>
          <p:nvPr/>
        </p:nvSpPr>
        <p:spPr>
          <a:xfrm>
            <a:off x="2417647" y="3885304"/>
            <a:ext cx="1003285" cy="12478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P</a:t>
            </a:r>
            <a:endParaRPr kumimoji="1" lang="ja-JP" altLang="en-US" sz="2400" dirty="0"/>
          </a:p>
        </p:txBody>
      </p:sp>
      <p:sp>
        <p:nvSpPr>
          <p:cNvPr id="10" name="正方形/長方形 9"/>
          <p:cNvSpPr/>
          <p:nvPr/>
        </p:nvSpPr>
        <p:spPr>
          <a:xfrm>
            <a:off x="3893239" y="3885303"/>
            <a:ext cx="522506" cy="1247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X</a:t>
            </a:r>
            <a:endParaRPr kumimoji="1" lang="ja-JP" altLang="en-US" sz="2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1169759" y="4143487"/>
            <a:ext cx="522506" cy="731520"/>
          </a:xfrm>
          <a:prstGeom prst="rect">
            <a:avLst/>
          </a:prstGeom>
          <a:solidFill>
            <a:srgbClr val="92D05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Y</a:t>
            </a:r>
            <a:endParaRPr kumimoji="1" lang="ja-JP" altLang="en-US" sz="2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5044392" y="4119853"/>
            <a:ext cx="276918" cy="731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b</a:t>
            </a:r>
            <a:endParaRPr kumimoji="1" lang="ja-JP" altLang="en-US" sz="2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835184" y="4143487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=</a:t>
            </a:r>
            <a:endParaRPr kumimoji="1" lang="en-US" altLang="ja-JP" sz="40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536901" y="4143487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/>
              <a:t>+</a:t>
            </a:r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167956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/>
          <p:cNvSpPr/>
          <p:nvPr/>
        </p:nvSpPr>
        <p:spPr>
          <a:xfrm rot="5400000">
            <a:off x="812299" y="2014024"/>
            <a:ext cx="280939" cy="72076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793910" y="2967335"/>
            <a:ext cx="317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dirty="0" smtClean="0"/>
              <a:t>x</a:t>
            </a:r>
            <a:endParaRPr lang="ja-JP" altLang="en-US" sz="2400" dirty="0"/>
          </a:p>
        </p:txBody>
      </p:sp>
      <p:cxnSp>
        <p:nvCxnSpPr>
          <p:cNvPr id="57" name="直線矢印コネクタ 56"/>
          <p:cNvCxnSpPr>
            <a:stCxn id="56" idx="0"/>
            <a:endCxn id="55" idx="3"/>
          </p:cNvCxnSpPr>
          <p:nvPr/>
        </p:nvCxnSpPr>
        <p:spPr>
          <a:xfrm flipV="1">
            <a:off x="952768" y="2514875"/>
            <a:ext cx="1" cy="45246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/>
          <p:cNvSpPr/>
          <p:nvPr/>
        </p:nvSpPr>
        <p:spPr>
          <a:xfrm>
            <a:off x="1313149" y="2521415"/>
            <a:ext cx="9557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dirty="0" smtClean="0"/>
              <a:t>Linear</a:t>
            </a:r>
            <a:endParaRPr lang="ja-JP" altLang="en-US" sz="2400" dirty="0"/>
          </a:p>
        </p:txBody>
      </p:sp>
      <p:sp>
        <p:nvSpPr>
          <p:cNvPr id="72" name="正方形/長方形 71"/>
          <p:cNvSpPr/>
          <p:nvPr/>
        </p:nvSpPr>
        <p:spPr>
          <a:xfrm rot="5400000">
            <a:off x="812298" y="1260029"/>
            <a:ext cx="280939" cy="72076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矢印コネクタ 72"/>
          <p:cNvCxnSpPr>
            <a:stCxn id="55" idx="1"/>
            <a:endCxn id="72" idx="3"/>
          </p:cNvCxnSpPr>
          <p:nvPr/>
        </p:nvCxnSpPr>
        <p:spPr>
          <a:xfrm flipH="1" flipV="1">
            <a:off x="952768" y="1760880"/>
            <a:ext cx="1" cy="473056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1452930" y="1766575"/>
            <a:ext cx="67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err="1" smtClean="0"/>
              <a:t>relu</a:t>
            </a:r>
            <a:endParaRPr lang="ja-JP" altLang="en-US" sz="2400" dirty="0"/>
          </a:p>
        </p:txBody>
      </p:sp>
      <p:cxnSp>
        <p:nvCxnSpPr>
          <p:cNvPr id="76" name="直線矢印コネクタ 75"/>
          <p:cNvCxnSpPr>
            <a:stCxn id="72" idx="1"/>
            <a:endCxn id="79" idx="2"/>
          </p:cNvCxnSpPr>
          <p:nvPr/>
        </p:nvCxnSpPr>
        <p:spPr>
          <a:xfrm flipH="1" flipV="1">
            <a:off x="952767" y="998964"/>
            <a:ext cx="1" cy="48097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正方形/長方形 77"/>
          <p:cNvSpPr/>
          <p:nvPr/>
        </p:nvSpPr>
        <p:spPr>
          <a:xfrm>
            <a:off x="1312251" y="998964"/>
            <a:ext cx="9557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dirty="0" smtClean="0"/>
              <a:t>Linear</a:t>
            </a:r>
            <a:endParaRPr lang="ja-JP" altLang="en-US" sz="2400" dirty="0"/>
          </a:p>
        </p:txBody>
      </p:sp>
      <p:sp>
        <p:nvSpPr>
          <p:cNvPr id="79" name="正方形/長方形 78"/>
          <p:cNvSpPr/>
          <p:nvPr/>
        </p:nvSpPr>
        <p:spPr>
          <a:xfrm>
            <a:off x="790703" y="537299"/>
            <a:ext cx="324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dirty="0" smtClean="0"/>
              <a:t>y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4496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線矢印コネクタ 29"/>
          <p:cNvCxnSpPr>
            <a:stCxn id="32" idx="0"/>
            <a:endCxn id="54" idx="2"/>
          </p:cNvCxnSpPr>
          <p:nvPr/>
        </p:nvCxnSpPr>
        <p:spPr>
          <a:xfrm flipH="1" flipV="1">
            <a:off x="1841651" y="2068651"/>
            <a:ext cx="1058" cy="64217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1605048" y="4041481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dirty="0" smtClean="0"/>
              <a:t>x1</a:t>
            </a:r>
            <a:endParaRPr lang="ja-JP" altLang="en-US" sz="2400" dirty="0"/>
          </a:p>
        </p:txBody>
      </p:sp>
      <p:sp>
        <p:nvSpPr>
          <p:cNvPr id="32" name="正方形/長方形 31"/>
          <p:cNvSpPr/>
          <p:nvPr/>
        </p:nvSpPr>
        <p:spPr>
          <a:xfrm>
            <a:off x="1702239" y="2710822"/>
            <a:ext cx="280939" cy="72076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矢印コネクタ 32"/>
          <p:cNvCxnSpPr>
            <a:stCxn id="31" idx="0"/>
            <a:endCxn id="32" idx="2"/>
          </p:cNvCxnSpPr>
          <p:nvPr/>
        </p:nvCxnSpPr>
        <p:spPr>
          <a:xfrm flipV="1">
            <a:off x="1841651" y="3431584"/>
            <a:ext cx="1058" cy="60989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/>
          <p:cNvSpPr/>
          <p:nvPr/>
        </p:nvSpPr>
        <p:spPr>
          <a:xfrm>
            <a:off x="1601842" y="1606986"/>
            <a:ext cx="4796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/>
              <a:t>y1</a:t>
            </a:r>
            <a:endParaRPr lang="ja-JP" altLang="en-US" sz="2400" dirty="0"/>
          </a:p>
        </p:txBody>
      </p:sp>
      <p:sp>
        <p:nvSpPr>
          <p:cNvPr id="57" name="正方形/長方形 56"/>
          <p:cNvSpPr/>
          <p:nvPr/>
        </p:nvSpPr>
        <p:spPr>
          <a:xfrm>
            <a:off x="1946664" y="2310205"/>
            <a:ext cx="5020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dirty="0"/>
              <a:t>h</a:t>
            </a:r>
            <a:r>
              <a:rPr lang="en-US" altLang="ja-JP" sz="2400" dirty="0" smtClean="0"/>
              <a:t>1</a:t>
            </a:r>
            <a:endParaRPr lang="ja-JP" altLang="en-US" sz="2400" dirty="0"/>
          </a:p>
        </p:txBody>
      </p:sp>
      <p:pic>
        <p:nvPicPr>
          <p:cNvPr id="8" name="図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479" y="2305868"/>
            <a:ext cx="254172" cy="301714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793" y="3397682"/>
            <a:ext cx="265143" cy="274285"/>
          </a:xfrm>
          <a:prstGeom prst="rect">
            <a:avLst/>
          </a:prstGeom>
        </p:spPr>
      </p:pic>
      <p:cxnSp>
        <p:nvCxnSpPr>
          <p:cNvPr id="63" name="直線矢印コネクタ 62"/>
          <p:cNvCxnSpPr>
            <a:stCxn id="32" idx="3"/>
            <a:endCxn id="69" idx="1"/>
          </p:cNvCxnSpPr>
          <p:nvPr/>
        </p:nvCxnSpPr>
        <p:spPr>
          <a:xfrm>
            <a:off x="1983178" y="3071203"/>
            <a:ext cx="60942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69" idx="0"/>
            <a:endCxn id="71" idx="2"/>
          </p:cNvCxnSpPr>
          <p:nvPr/>
        </p:nvCxnSpPr>
        <p:spPr>
          <a:xfrm flipH="1" flipV="1">
            <a:off x="2732014" y="2068651"/>
            <a:ext cx="1058" cy="64217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/>
          <p:cNvSpPr/>
          <p:nvPr/>
        </p:nvSpPr>
        <p:spPr>
          <a:xfrm>
            <a:off x="2495411" y="4041481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dirty="0" smtClean="0"/>
              <a:t>x2</a:t>
            </a:r>
            <a:endParaRPr lang="ja-JP" altLang="en-US" sz="2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2592602" y="2710822"/>
            <a:ext cx="280939" cy="72076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0" name="直線矢印コネクタ 69"/>
          <p:cNvCxnSpPr>
            <a:stCxn id="68" idx="0"/>
            <a:endCxn id="69" idx="2"/>
          </p:cNvCxnSpPr>
          <p:nvPr/>
        </p:nvCxnSpPr>
        <p:spPr>
          <a:xfrm flipV="1">
            <a:off x="2732014" y="3431584"/>
            <a:ext cx="1058" cy="60989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2492205" y="1606986"/>
            <a:ext cx="4796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/>
              <a:t>y2</a:t>
            </a:r>
            <a:endParaRPr lang="ja-JP" altLang="en-US" sz="2400" dirty="0"/>
          </a:p>
        </p:txBody>
      </p:sp>
      <p:sp>
        <p:nvSpPr>
          <p:cNvPr id="72" name="正方形/長方形 71"/>
          <p:cNvSpPr/>
          <p:nvPr/>
        </p:nvSpPr>
        <p:spPr>
          <a:xfrm>
            <a:off x="2848249" y="2322957"/>
            <a:ext cx="5020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dirty="0" smtClean="0"/>
              <a:t>h</a:t>
            </a:r>
            <a:r>
              <a:rPr lang="en-US" altLang="ja-JP" sz="2400" dirty="0"/>
              <a:t>2</a:t>
            </a:r>
            <a:endParaRPr lang="ja-JP" altLang="en-US" sz="2400" dirty="0"/>
          </a:p>
        </p:txBody>
      </p:sp>
      <p:sp>
        <p:nvSpPr>
          <p:cNvPr id="77" name="正方形/長方形 76"/>
          <p:cNvSpPr/>
          <p:nvPr/>
        </p:nvSpPr>
        <p:spPr>
          <a:xfrm>
            <a:off x="3524095" y="2771308"/>
            <a:ext cx="4154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dirty="0" smtClean="0"/>
              <a:t>...</a:t>
            </a:r>
            <a:endParaRPr lang="ja-JP" altLang="en-US" sz="2400" dirty="0"/>
          </a:p>
        </p:txBody>
      </p:sp>
      <p:cxnSp>
        <p:nvCxnSpPr>
          <p:cNvPr id="78" name="直線矢印コネクタ 77"/>
          <p:cNvCxnSpPr>
            <a:stCxn id="80" idx="0"/>
            <a:endCxn id="82" idx="2"/>
          </p:cNvCxnSpPr>
          <p:nvPr/>
        </p:nvCxnSpPr>
        <p:spPr>
          <a:xfrm flipV="1">
            <a:off x="4335178" y="2068651"/>
            <a:ext cx="2436" cy="64217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/>
          <p:cNvSpPr/>
          <p:nvPr/>
        </p:nvSpPr>
        <p:spPr>
          <a:xfrm>
            <a:off x="4123517" y="4041481"/>
            <a:ext cx="421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dirty="0" err="1" smtClean="0"/>
              <a:t>xt</a:t>
            </a:r>
            <a:endParaRPr lang="ja-JP" altLang="en-US" sz="2400" dirty="0"/>
          </a:p>
        </p:txBody>
      </p:sp>
      <p:sp>
        <p:nvSpPr>
          <p:cNvPr id="80" name="正方形/長方形 79"/>
          <p:cNvSpPr/>
          <p:nvPr/>
        </p:nvSpPr>
        <p:spPr>
          <a:xfrm>
            <a:off x="4194708" y="2710822"/>
            <a:ext cx="280939" cy="72076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直線矢印コネクタ 80"/>
          <p:cNvCxnSpPr>
            <a:stCxn id="79" idx="0"/>
            <a:endCxn id="80" idx="2"/>
          </p:cNvCxnSpPr>
          <p:nvPr/>
        </p:nvCxnSpPr>
        <p:spPr>
          <a:xfrm flipV="1">
            <a:off x="4334120" y="3431584"/>
            <a:ext cx="1058" cy="60989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4123517" y="1606986"/>
            <a:ext cx="4281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err="1" smtClean="0"/>
              <a:t>yt</a:t>
            </a:r>
            <a:endParaRPr lang="ja-JP" altLang="en-US" sz="2400" dirty="0"/>
          </a:p>
        </p:txBody>
      </p:sp>
      <p:sp>
        <p:nvSpPr>
          <p:cNvPr id="83" name="正方形/長方形 82"/>
          <p:cNvSpPr/>
          <p:nvPr/>
        </p:nvSpPr>
        <p:spPr>
          <a:xfrm>
            <a:off x="4458896" y="2322957"/>
            <a:ext cx="4462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dirty="0" err="1" smtClean="0"/>
              <a:t>ht</a:t>
            </a:r>
            <a:endParaRPr lang="ja-JP" altLang="en-US" sz="2400" dirty="0"/>
          </a:p>
        </p:txBody>
      </p:sp>
      <p:cxnSp>
        <p:nvCxnSpPr>
          <p:cNvPr id="85" name="直線矢印コネクタ 84"/>
          <p:cNvCxnSpPr>
            <a:stCxn id="69" idx="3"/>
          </p:cNvCxnSpPr>
          <p:nvPr/>
        </p:nvCxnSpPr>
        <p:spPr>
          <a:xfrm>
            <a:off x="2873541" y="3071203"/>
            <a:ext cx="58413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27" idx="3"/>
            <a:endCxn id="32" idx="1"/>
          </p:cNvCxnSpPr>
          <p:nvPr/>
        </p:nvCxnSpPr>
        <p:spPr>
          <a:xfrm>
            <a:off x="1146496" y="3071203"/>
            <a:ext cx="55574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644434" y="2840370"/>
            <a:ext cx="5020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dirty="0" smtClean="0"/>
              <a:t>h</a:t>
            </a:r>
            <a:r>
              <a:rPr lang="en-US" altLang="ja-JP" sz="2400" dirty="0"/>
              <a:t>0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1955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967076" y="4436632"/>
            <a:ext cx="1439730" cy="4410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x</a:t>
            </a:r>
            <a:endParaRPr kumimoji="1" lang="ja-JP" altLang="en-US" sz="2400" dirty="0"/>
          </a:p>
        </p:txBody>
      </p:sp>
      <p:sp>
        <p:nvSpPr>
          <p:cNvPr id="10" name="正方形/長方形 9"/>
          <p:cNvSpPr/>
          <p:nvPr/>
        </p:nvSpPr>
        <p:spPr>
          <a:xfrm>
            <a:off x="967076" y="3571538"/>
            <a:ext cx="1439730" cy="4410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3" name="直線矢印コネクタ 2"/>
          <p:cNvCxnSpPr>
            <a:stCxn id="9" idx="0"/>
            <a:endCxn id="10" idx="2"/>
          </p:cNvCxnSpPr>
          <p:nvPr/>
        </p:nvCxnSpPr>
        <p:spPr>
          <a:xfrm flipV="1">
            <a:off x="1686941" y="4012601"/>
            <a:ext cx="0" cy="4240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967076" y="2706444"/>
            <a:ext cx="1439730" cy="4410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15" name="直線矢印コネクタ 14"/>
          <p:cNvCxnSpPr>
            <a:stCxn id="10" idx="0"/>
            <a:endCxn id="14" idx="2"/>
          </p:cNvCxnSpPr>
          <p:nvPr/>
        </p:nvCxnSpPr>
        <p:spPr>
          <a:xfrm flipV="1">
            <a:off x="1686941" y="3147507"/>
            <a:ext cx="0" cy="4240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6006355" y="4436632"/>
            <a:ext cx="1439730" cy="4410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f1</a:t>
            </a:r>
            <a:endParaRPr kumimoji="1" lang="ja-JP" altLang="en-US" sz="2400" dirty="0"/>
          </a:p>
        </p:txBody>
      </p:sp>
      <p:sp>
        <p:nvSpPr>
          <p:cNvPr id="17" name="正方形/長方形 16"/>
          <p:cNvSpPr/>
          <p:nvPr/>
        </p:nvSpPr>
        <p:spPr>
          <a:xfrm>
            <a:off x="4969588" y="3602911"/>
            <a:ext cx="1439730" cy="4410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f2</a:t>
            </a:r>
            <a:endParaRPr kumimoji="1" lang="ja-JP" altLang="en-US" sz="2400" dirty="0"/>
          </a:p>
        </p:txBody>
      </p:sp>
      <p:cxnSp>
        <p:nvCxnSpPr>
          <p:cNvPr id="18" name="直線矢印コネクタ 17"/>
          <p:cNvCxnSpPr>
            <a:stCxn id="16" idx="0"/>
            <a:endCxn id="17" idx="2"/>
          </p:cNvCxnSpPr>
          <p:nvPr/>
        </p:nvCxnSpPr>
        <p:spPr>
          <a:xfrm flipH="1" flipV="1">
            <a:off x="5689453" y="4043974"/>
            <a:ext cx="1036767" cy="392658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4969588" y="2720785"/>
            <a:ext cx="1439730" cy="4410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f3</a:t>
            </a:r>
            <a:endParaRPr kumimoji="1" lang="ja-JP" altLang="en-US" sz="2400" dirty="0"/>
          </a:p>
        </p:txBody>
      </p:sp>
      <p:cxnSp>
        <p:nvCxnSpPr>
          <p:cNvPr id="20" name="直線矢印コネクタ 19"/>
          <p:cNvCxnSpPr>
            <a:stCxn id="17" idx="0"/>
            <a:endCxn id="19" idx="2"/>
          </p:cNvCxnSpPr>
          <p:nvPr/>
        </p:nvCxnSpPr>
        <p:spPr>
          <a:xfrm flipV="1">
            <a:off x="5689453" y="3161848"/>
            <a:ext cx="0" cy="441063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7037294" y="3602910"/>
            <a:ext cx="1439730" cy="4410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f4</a:t>
            </a:r>
            <a:endParaRPr kumimoji="1" lang="ja-JP" altLang="en-US" sz="2400" dirty="0"/>
          </a:p>
        </p:txBody>
      </p:sp>
      <p:cxnSp>
        <p:nvCxnSpPr>
          <p:cNvPr id="25" name="直線矢印コネクタ 24"/>
          <p:cNvCxnSpPr>
            <a:stCxn id="16" idx="0"/>
            <a:endCxn id="22" idx="2"/>
          </p:cNvCxnSpPr>
          <p:nvPr/>
        </p:nvCxnSpPr>
        <p:spPr>
          <a:xfrm flipV="1">
            <a:off x="6726220" y="4043973"/>
            <a:ext cx="1030939" cy="392659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6006355" y="1957893"/>
            <a:ext cx="1439730" cy="4410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f5</a:t>
            </a:r>
            <a:endParaRPr kumimoji="1" lang="ja-JP" altLang="en-US" sz="2400" dirty="0"/>
          </a:p>
        </p:txBody>
      </p:sp>
      <p:cxnSp>
        <p:nvCxnSpPr>
          <p:cNvPr id="42" name="直線矢印コネクタ 41"/>
          <p:cNvCxnSpPr>
            <a:stCxn id="19" idx="0"/>
            <a:endCxn id="41" idx="2"/>
          </p:cNvCxnSpPr>
          <p:nvPr/>
        </p:nvCxnSpPr>
        <p:spPr>
          <a:xfrm flipV="1">
            <a:off x="5689453" y="2398956"/>
            <a:ext cx="1036767" cy="321829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22" idx="0"/>
            <a:endCxn id="41" idx="2"/>
          </p:cNvCxnSpPr>
          <p:nvPr/>
        </p:nvCxnSpPr>
        <p:spPr>
          <a:xfrm flipH="1" flipV="1">
            <a:off x="6726220" y="2398956"/>
            <a:ext cx="1030939" cy="1203954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2404114" y="4012601"/>
            <a:ext cx="1021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Linear</a:t>
            </a:r>
            <a:endParaRPr kumimoji="1" lang="ja-JP" altLang="en-US" sz="2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04115" y="3128690"/>
            <a:ext cx="1021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err="1" smtClean="0"/>
              <a:t>relu</a:t>
            </a:r>
            <a:endParaRPr kumimoji="1" lang="ja-JP" altLang="en-US" sz="2400" dirty="0"/>
          </a:p>
        </p:txBody>
      </p:sp>
      <p:sp>
        <p:nvSpPr>
          <p:cNvPr id="23" name="正方形/長方形 22"/>
          <p:cNvSpPr/>
          <p:nvPr/>
        </p:nvSpPr>
        <p:spPr>
          <a:xfrm>
            <a:off x="964384" y="1801441"/>
            <a:ext cx="1439730" cy="4410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y</a:t>
            </a:r>
            <a:endParaRPr kumimoji="1" lang="ja-JP" altLang="en-US" sz="2400" dirty="0"/>
          </a:p>
        </p:txBody>
      </p:sp>
      <p:cxnSp>
        <p:nvCxnSpPr>
          <p:cNvPr id="24" name="直線矢印コネクタ 23"/>
          <p:cNvCxnSpPr>
            <a:stCxn id="14" idx="0"/>
            <a:endCxn id="23" idx="2"/>
          </p:cNvCxnSpPr>
          <p:nvPr/>
        </p:nvCxnSpPr>
        <p:spPr>
          <a:xfrm flipH="1" flipV="1">
            <a:off x="1684249" y="2242504"/>
            <a:ext cx="2692" cy="46394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2421595" y="2249692"/>
            <a:ext cx="1021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Linear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4525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104.237"/>
  <p:tag name="OUTPUTDPI" val="1200"/>
  <p:tag name="LATEXADDIN" val="\documentclass{article}&#10;\usepackage{amsmath}&#10;\pagestyle{empty}&#10;\begin{document}&#10;&#10;$f_y$&#10;&#10;&#10;\end{document}"/>
  <p:tag name="IGUANATEXSIZE" val="24"/>
  <p:tag name="IGUANATEXCURSOR" val="86"/>
  <p:tag name="TRANSPARENCY" val="True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2.4859"/>
  <p:tag name="ORIGINALWIDTH" val="108.7364"/>
  <p:tag name="OUTPUTDPI" val="1200"/>
  <p:tag name="LATEXADDIN" val="\documentclass{article}&#10;\usepackage{amsmath}&#10;\pagestyle{empty}&#10;\begin{document}&#10;&#10;$f_h$&#10;&#10;&#10;\end{document}"/>
  <p:tag name="IGUANATEXSIZE" val="24"/>
  <p:tag name="IGUANATEXCURSOR" val="85"/>
  <p:tag name="TRANSPARENCY" val="Tru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</TotalTime>
  <Words>38</Words>
  <Application>Microsoft Office PowerPoint</Application>
  <PresentationFormat>画面に合わせる (4:3)</PresentationFormat>
  <Paragraphs>38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Hiroyuki Shindo</dc:creator>
  <cp:lastModifiedBy>Hiroyuki Shindo</cp:lastModifiedBy>
  <cp:revision>23</cp:revision>
  <dcterms:created xsi:type="dcterms:W3CDTF">2016-03-29T10:57:49Z</dcterms:created>
  <dcterms:modified xsi:type="dcterms:W3CDTF">2016-06-21T06:01:48Z</dcterms:modified>
</cp:coreProperties>
</file>