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21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02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25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0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42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6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F019-3CA4-4DC1-8436-443526D0032F}" type="datetimeFigureOut">
              <a:rPr kumimoji="1" lang="ja-JP" altLang="en-US" smtClean="0"/>
              <a:t>2016/3/30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ACD3-32D5-4564-BB91-D693275F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8198" y="1269402"/>
            <a:ext cx="1161826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W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863790" y="1011218"/>
            <a:ext cx="522506" cy="1247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x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1140310" y="1269402"/>
            <a:ext cx="522506" cy="73152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y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014943" y="1245768"/>
            <a:ext cx="276918" cy="7315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5735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=</a:t>
            </a:r>
            <a:endParaRPr kumimoji="1" lang="en-US" altLang="ja-JP" sz="4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07452" y="12694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+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6795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980740" y="228062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980740" y="142180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3" name="直線矢印コネクタ 2"/>
          <p:cNvCxnSpPr>
            <a:stCxn id="9" idx="0"/>
            <a:endCxn id="10" idx="2"/>
          </p:cNvCxnSpPr>
          <p:nvPr/>
        </p:nvCxnSpPr>
        <p:spPr>
          <a:xfrm flipV="1">
            <a:off x="1700605" y="1862865"/>
            <a:ext cx="0" cy="4177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980740" y="556708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>
            <a:stCxn id="10" idx="0"/>
            <a:endCxn id="14" idx="2"/>
          </p:cNvCxnSpPr>
          <p:nvPr/>
        </p:nvCxnSpPr>
        <p:spPr>
          <a:xfrm flipV="1">
            <a:off x="1700605" y="997771"/>
            <a:ext cx="0" cy="4240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06355" y="4436632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f1</a:t>
            </a:r>
            <a:endParaRPr kumimoji="1" lang="ja-JP" altLang="en-US" sz="2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4969588" y="3602911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f2</a:t>
            </a:r>
            <a:endParaRPr kumimoji="1" lang="ja-JP" altLang="en-US" sz="2400" dirty="0"/>
          </a:p>
        </p:txBody>
      </p:sp>
      <p:cxnSp>
        <p:nvCxnSpPr>
          <p:cNvPr id="18" name="直線矢印コネクタ 17"/>
          <p:cNvCxnSpPr>
            <a:stCxn id="16" idx="0"/>
            <a:endCxn id="17" idx="2"/>
          </p:cNvCxnSpPr>
          <p:nvPr/>
        </p:nvCxnSpPr>
        <p:spPr>
          <a:xfrm flipH="1" flipV="1">
            <a:off x="5689453" y="4043974"/>
            <a:ext cx="1036767" cy="392658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969588" y="2720785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f3</a:t>
            </a:r>
            <a:endParaRPr kumimoji="1" lang="ja-JP" altLang="en-US" sz="2400" dirty="0"/>
          </a:p>
        </p:txBody>
      </p:sp>
      <p:cxnSp>
        <p:nvCxnSpPr>
          <p:cNvPr id="20" name="直線矢印コネクタ 19"/>
          <p:cNvCxnSpPr>
            <a:stCxn id="17" idx="0"/>
            <a:endCxn id="19" idx="2"/>
          </p:cNvCxnSpPr>
          <p:nvPr/>
        </p:nvCxnSpPr>
        <p:spPr>
          <a:xfrm flipV="1">
            <a:off x="5689453" y="3161848"/>
            <a:ext cx="0" cy="44106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7037294" y="3602910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f4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16" idx="0"/>
            <a:endCxn id="22" idx="2"/>
          </p:cNvCxnSpPr>
          <p:nvPr/>
        </p:nvCxnSpPr>
        <p:spPr>
          <a:xfrm flipV="1">
            <a:off x="6726220" y="4043973"/>
            <a:ext cx="1030939" cy="39265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6006355" y="1957893"/>
            <a:ext cx="1439730" cy="4410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f5</a:t>
            </a:r>
            <a:endParaRPr kumimoji="1" lang="ja-JP" altLang="en-US" sz="2400" dirty="0"/>
          </a:p>
        </p:txBody>
      </p:sp>
      <p:cxnSp>
        <p:nvCxnSpPr>
          <p:cNvPr id="42" name="直線矢印コネクタ 41"/>
          <p:cNvCxnSpPr>
            <a:stCxn id="19" idx="0"/>
            <a:endCxn id="41" idx="2"/>
          </p:cNvCxnSpPr>
          <p:nvPr/>
        </p:nvCxnSpPr>
        <p:spPr>
          <a:xfrm flipV="1">
            <a:off x="5689453" y="2398956"/>
            <a:ext cx="1036767" cy="32182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2" idx="0"/>
            <a:endCxn id="41" idx="2"/>
          </p:cNvCxnSpPr>
          <p:nvPr/>
        </p:nvCxnSpPr>
        <p:spPr>
          <a:xfrm flipH="1" flipV="1">
            <a:off x="6726220" y="2398956"/>
            <a:ext cx="1030939" cy="1203954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14</Words>
  <Application>Microsoft Office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Shindo</dc:creator>
  <cp:lastModifiedBy>Hiroyuki Shindo</cp:lastModifiedBy>
  <cp:revision>7</cp:revision>
  <dcterms:created xsi:type="dcterms:W3CDTF">2016-03-29T10:57:49Z</dcterms:created>
  <dcterms:modified xsi:type="dcterms:W3CDTF">2016-03-30T06:58:34Z</dcterms:modified>
</cp:coreProperties>
</file>