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0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36C6-9EC9-4014-BFAF-6A7927721D8D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A7E0-3D6C-4B21-BE48-E5C445CA8F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5564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36C6-9EC9-4014-BFAF-6A7927721D8D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A7E0-3D6C-4B21-BE48-E5C445CA8F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6067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36C6-9EC9-4014-BFAF-6A7927721D8D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A7E0-3D6C-4B21-BE48-E5C445CA8F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4772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36C6-9EC9-4014-BFAF-6A7927721D8D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A7E0-3D6C-4B21-BE48-E5C445CA8F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914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36C6-9EC9-4014-BFAF-6A7927721D8D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A7E0-3D6C-4B21-BE48-E5C445CA8F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835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36C6-9EC9-4014-BFAF-6A7927721D8D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A7E0-3D6C-4B21-BE48-E5C445CA8F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6988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36C6-9EC9-4014-BFAF-6A7927721D8D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A7E0-3D6C-4B21-BE48-E5C445CA8F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1764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36C6-9EC9-4014-BFAF-6A7927721D8D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A7E0-3D6C-4B21-BE48-E5C445CA8F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5855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36C6-9EC9-4014-BFAF-6A7927721D8D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A7E0-3D6C-4B21-BE48-E5C445CA8F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665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36C6-9EC9-4014-BFAF-6A7927721D8D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A7E0-3D6C-4B21-BE48-E5C445CA8F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0181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36C6-9EC9-4014-BFAF-6A7927721D8D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A7E0-3D6C-4B21-BE48-E5C445CA8F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644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036C6-9EC9-4014-BFAF-6A7927721D8D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3A7E0-3D6C-4B21-BE48-E5C445CA8F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2093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 flipH="1">
            <a:off x="585786" y="1971674"/>
            <a:ext cx="910685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b="1" dirty="0" err="1" smtClean="0">
                <a:solidFill>
                  <a:srgbClr val="FF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Op</a:t>
            </a:r>
            <a:r>
              <a:rPr lang="en-US" altLang="ja-JP" sz="4400" b="1" dirty="0" err="1">
                <a:solidFill>
                  <a:srgbClr val="0070C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S</a:t>
            </a:r>
            <a:r>
              <a:rPr kumimoji="1" lang="en-US" altLang="ja-JP" sz="4400" b="1" dirty="0" err="1" smtClean="0">
                <a:solidFill>
                  <a:srgbClr val="0070C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el</a:t>
            </a:r>
            <a:r>
              <a:rPr kumimoji="1" lang="en-US" altLang="ja-JP" sz="4400" b="1" dirty="0" err="1" smtClean="0">
                <a:latin typeface="游明朝" panose="02020400000000000000" pitchFamily="18" charset="-128"/>
                <a:ea typeface="游明朝" panose="02020400000000000000" pitchFamily="18" charset="-128"/>
              </a:rPr>
              <a:t>.jl</a:t>
            </a:r>
            <a:endParaRPr kumimoji="1" lang="en-US" altLang="ja-JP" sz="4400" b="1" dirty="0" smtClean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r>
              <a:rPr lang="en-US" altLang="ja-JP" sz="2400" b="1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Efficient </a:t>
            </a:r>
            <a:r>
              <a:rPr lang="en-US" altLang="ja-JP" sz="2400" b="1" dirty="0" smtClean="0">
                <a:solidFill>
                  <a:srgbClr val="FF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op</a:t>
            </a:r>
            <a:r>
              <a:rPr lang="en-US" altLang="ja-JP" sz="2400" b="1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timal </a:t>
            </a:r>
            <a:r>
              <a:rPr lang="en-US" altLang="ja-JP" sz="2400" b="1" dirty="0" smtClean="0">
                <a:solidFill>
                  <a:srgbClr val="0070C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sel</a:t>
            </a:r>
            <a:r>
              <a:rPr lang="en-US" altLang="ja-JP" sz="2400" b="1" dirty="0" smtClean="0">
                <a:latin typeface="游明朝" panose="02020400000000000000" pitchFamily="18" charset="-128"/>
                <a:ea typeface="游明朝" panose="02020400000000000000" pitchFamily="18" charset="-128"/>
              </a:rPr>
              <a:t>ection for </a:t>
            </a:r>
            <a:r>
              <a:rPr lang="en-US" altLang="ja-JP" sz="2400" b="1" dirty="0" smtClean="0">
                <a:solidFill>
                  <a:srgbClr val="00B05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tree breeding</a:t>
            </a:r>
          </a:p>
          <a:p>
            <a:r>
              <a:rPr kumimoji="1" lang="en-US" altLang="ja-JP" sz="2400" b="1" dirty="0" smtClean="0">
                <a:solidFill>
                  <a:srgbClr val="00B05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[</a:t>
            </a:r>
            <a:r>
              <a:rPr lang="en-US" altLang="ja-JP" sz="2400" b="1" dirty="0">
                <a:solidFill>
                  <a:srgbClr val="00B05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A</a:t>
            </a:r>
            <a:r>
              <a:rPr kumimoji="1" lang="en-US" altLang="ja-JP" sz="2400" b="1" dirty="0" smtClean="0">
                <a:solidFill>
                  <a:srgbClr val="00B05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 </a:t>
            </a:r>
            <a:r>
              <a:rPr kumimoji="1" lang="en-US" altLang="ja-JP" sz="2400" b="1" dirty="0" smtClean="0">
                <a:solidFill>
                  <a:srgbClr val="00B05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new era for tree breeding </a:t>
            </a:r>
            <a:r>
              <a:rPr lang="en-US" altLang="ja-JP" sz="2400" b="1" dirty="0" smtClean="0">
                <a:solidFill>
                  <a:srgbClr val="00B05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through</a:t>
            </a:r>
            <a:r>
              <a:rPr kumimoji="1" lang="en-US" altLang="ja-JP" sz="2400" b="1" dirty="0" smtClean="0">
                <a:solidFill>
                  <a:srgbClr val="00B05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 </a:t>
            </a:r>
            <a:r>
              <a:rPr kumimoji="1" lang="en-US" altLang="ja-JP" sz="2400" b="1" dirty="0" smtClean="0">
                <a:solidFill>
                  <a:srgbClr val="00B05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mathematical optimization]</a:t>
            </a:r>
            <a:endParaRPr kumimoji="1" lang="ja-JP" altLang="en-US" sz="2400" b="1" dirty="0">
              <a:solidFill>
                <a:srgbClr val="00B05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7046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18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游明朝</vt:lpstr>
      <vt:lpstr>Arial</vt:lpstr>
      <vt:lpstr>Office テーマ</vt:lpstr>
      <vt:lpstr>PowerPoint プレゼンテーション</vt:lpstr>
    </vt:vector>
  </TitlesOfParts>
  <Company>東京工業大学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山下 真</dc:creator>
  <cp:lastModifiedBy>Makoto Yamashita</cp:lastModifiedBy>
  <cp:revision>4</cp:revision>
  <dcterms:created xsi:type="dcterms:W3CDTF">2019-10-08T13:41:26Z</dcterms:created>
  <dcterms:modified xsi:type="dcterms:W3CDTF">2019-10-09T00:50:41Z</dcterms:modified>
</cp:coreProperties>
</file>