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03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2E5FE-BDEB-45F8-9930-277575229D95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C14F-AE84-4C17-9629-02953E61BE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95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346AC-834C-4A56-95C5-E001FE57D90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5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346AC-834C-4A56-95C5-E001FE57D90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14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8198" y="1269402"/>
            <a:ext cx="1161826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W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863790" y="1011218"/>
            <a:ext cx="522506" cy="124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1140310" y="1269402"/>
            <a:ext cx="522506" cy="73152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Y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014943" y="1245768"/>
            <a:ext cx="276918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5735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=</a:t>
            </a:r>
            <a:endParaRPr kumimoji="1" lang="en-US" altLang="ja-JP" sz="4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07452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+</a:t>
            </a:r>
            <a:endParaRPr kumimoji="1" lang="en-US" altLang="ja-JP" sz="40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417647" y="3885304"/>
            <a:ext cx="1003285" cy="124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P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893239" y="3885303"/>
            <a:ext cx="522506" cy="124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169759" y="4143487"/>
            <a:ext cx="522506" cy="73152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Y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044392" y="4119853"/>
            <a:ext cx="276918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5184" y="414348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=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36901" y="414348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+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6795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>
          <a:xfrm rot="5400000">
            <a:off x="812299" y="2014024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93910" y="2967335"/>
            <a:ext cx="317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x</a:t>
            </a:r>
            <a:endParaRPr lang="ja-JP" altLang="en-US" sz="2400" dirty="0"/>
          </a:p>
        </p:txBody>
      </p:sp>
      <p:cxnSp>
        <p:nvCxnSpPr>
          <p:cNvPr id="57" name="直線矢印コネクタ 56"/>
          <p:cNvCxnSpPr>
            <a:stCxn id="56" idx="0"/>
            <a:endCxn id="55" idx="3"/>
          </p:cNvCxnSpPr>
          <p:nvPr/>
        </p:nvCxnSpPr>
        <p:spPr>
          <a:xfrm flipV="1">
            <a:off x="952768" y="2514875"/>
            <a:ext cx="1" cy="45246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1313149" y="2521415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Linear</a:t>
            </a:r>
            <a:endParaRPr lang="ja-JP" altLang="en-US" sz="2400" dirty="0"/>
          </a:p>
        </p:txBody>
      </p:sp>
      <p:sp>
        <p:nvSpPr>
          <p:cNvPr id="72" name="正方形/長方形 71"/>
          <p:cNvSpPr/>
          <p:nvPr/>
        </p:nvSpPr>
        <p:spPr>
          <a:xfrm rot="5400000">
            <a:off x="812298" y="1260029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>
            <a:stCxn id="55" idx="1"/>
            <a:endCxn id="72" idx="3"/>
          </p:cNvCxnSpPr>
          <p:nvPr/>
        </p:nvCxnSpPr>
        <p:spPr>
          <a:xfrm flipH="1" flipV="1">
            <a:off x="952768" y="1760880"/>
            <a:ext cx="1" cy="4730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1452930" y="1766575"/>
            <a:ext cx="67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/>
              <a:t>relu</a:t>
            </a:r>
            <a:endParaRPr lang="ja-JP" altLang="en-US" sz="2400" dirty="0"/>
          </a:p>
        </p:txBody>
      </p:sp>
      <p:cxnSp>
        <p:nvCxnSpPr>
          <p:cNvPr id="76" name="直線矢印コネクタ 75"/>
          <p:cNvCxnSpPr>
            <a:stCxn id="72" idx="1"/>
            <a:endCxn id="79" idx="2"/>
          </p:cNvCxnSpPr>
          <p:nvPr/>
        </p:nvCxnSpPr>
        <p:spPr>
          <a:xfrm flipH="1" flipV="1">
            <a:off x="952767" y="998964"/>
            <a:ext cx="1" cy="48097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312251" y="998964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Linear</a:t>
            </a:r>
            <a:endParaRPr lang="ja-JP" altLang="en-US" sz="2400" dirty="0"/>
          </a:p>
        </p:txBody>
      </p:sp>
      <p:sp>
        <p:nvSpPr>
          <p:cNvPr id="79" name="正方形/長方形 78"/>
          <p:cNvSpPr/>
          <p:nvPr/>
        </p:nvSpPr>
        <p:spPr>
          <a:xfrm>
            <a:off x="790703" y="537299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y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49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矢印コネクタ 29"/>
          <p:cNvCxnSpPr>
            <a:stCxn id="32" idx="0"/>
            <a:endCxn id="54" idx="2"/>
          </p:cNvCxnSpPr>
          <p:nvPr/>
        </p:nvCxnSpPr>
        <p:spPr>
          <a:xfrm flipH="1" flipV="1">
            <a:off x="1841651" y="2068651"/>
            <a:ext cx="1058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605048" y="404148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x1</a:t>
            </a:r>
            <a:endParaRPr lang="ja-JP" altLang="en-US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702239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>
            <a:stCxn id="31" idx="0"/>
            <a:endCxn id="32" idx="2"/>
          </p:cNvCxnSpPr>
          <p:nvPr/>
        </p:nvCxnSpPr>
        <p:spPr>
          <a:xfrm flipV="1">
            <a:off x="1841651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1601842" y="1606986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y1</a:t>
            </a:r>
            <a:endParaRPr lang="ja-JP" altLang="en-US" sz="2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946664" y="2310205"/>
            <a:ext cx="50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/>
              <a:t>h</a:t>
            </a:r>
            <a:r>
              <a:rPr lang="en-US" altLang="ja-JP" sz="2400" dirty="0" smtClean="0"/>
              <a:t>1</a:t>
            </a:r>
            <a:endParaRPr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79" y="2305868"/>
            <a:ext cx="254172" cy="30171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93" y="3397682"/>
            <a:ext cx="265143" cy="274285"/>
          </a:xfrm>
          <a:prstGeom prst="rect">
            <a:avLst/>
          </a:prstGeom>
        </p:spPr>
      </p:pic>
      <p:cxnSp>
        <p:nvCxnSpPr>
          <p:cNvPr id="63" name="直線矢印コネクタ 62"/>
          <p:cNvCxnSpPr>
            <a:stCxn id="32" idx="3"/>
            <a:endCxn id="69" idx="1"/>
          </p:cNvCxnSpPr>
          <p:nvPr/>
        </p:nvCxnSpPr>
        <p:spPr>
          <a:xfrm>
            <a:off x="1983178" y="3071203"/>
            <a:ext cx="6094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9" idx="0"/>
            <a:endCxn id="71" idx="2"/>
          </p:cNvCxnSpPr>
          <p:nvPr/>
        </p:nvCxnSpPr>
        <p:spPr>
          <a:xfrm flipH="1" flipV="1">
            <a:off x="2732014" y="2068651"/>
            <a:ext cx="1058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2495411" y="404148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x2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2592602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/>
          <p:cNvCxnSpPr>
            <a:stCxn id="68" idx="0"/>
            <a:endCxn id="69" idx="2"/>
          </p:cNvCxnSpPr>
          <p:nvPr/>
        </p:nvCxnSpPr>
        <p:spPr>
          <a:xfrm flipV="1">
            <a:off x="2732014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2492205" y="1606986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y2</a:t>
            </a:r>
            <a:endParaRPr lang="ja-JP" altLang="en-US" sz="2400" dirty="0"/>
          </a:p>
        </p:txBody>
      </p:sp>
      <p:sp>
        <p:nvSpPr>
          <p:cNvPr id="72" name="正方形/長方形 71"/>
          <p:cNvSpPr/>
          <p:nvPr/>
        </p:nvSpPr>
        <p:spPr>
          <a:xfrm>
            <a:off x="2848249" y="2322957"/>
            <a:ext cx="50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h</a:t>
            </a:r>
            <a:r>
              <a:rPr lang="en-US" altLang="ja-JP" sz="2400" dirty="0"/>
              <a:t>2</a:t>
            </a:r>
            <a:endParaRPr lang="ja-JP" altLang="en-US" sz="2400" dirty="0"/>
          </a:p>
        </p:txBody>
      </p:sp>
      <p:sp>
        <p:nvSpPr>
          <p:cNvPr id="77" name="正方形/長方形 76"/>
          <p:cNvSpPr/>
          <p:nvPr/>
        </p:nvSpPr>
        <p:spPr>
          <a:xfrm>
            <a:off x="3524095" y="2771308"/>
            <a:ext cx="415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...</a:t>
            </a:r>
            <a:endParaRPr lang="ja-JP" altLang="en-US" sz="2400" dirty="0"/>
          </a:p>
        </p:txBody>
      </p:sp>
      <p:cxnSp>
        <p:nvCxnSpPr>
          <p:cNvPr id="78" name="直線矢印コネクタ 77"/>
          <p:cNvCxnSpPr>
            <a:stCxn id="80" idx="0"/>
            <a:endCxn id="82" idx="2"/>
          </p:cNvCxnSpPr>
          <p:nvPr/>
        </p:nvCxnSpPr>
        <p:spPr>
          <a:xfrm flipV="1">
            <a:off x="4335178" y="2068651"/>
            <a:ext cx="2436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4123517" y="4041481"/>
            <a:ext cx="421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err="1" smtClean="0"/>
              <a:t>xt</a:t>
            </a:r>
            <a:endParaRPr lang="ja-JP" altLang="en-US" sz="2400" dirty="0"/>
          </a:p>
        </p:txBody>
      </p:sp>
      <p:sp>
        <p:nvSpPr>
          <p:cNvPr id="80" name="正方形/長方形 79"/>
          <p:cNvSpPr/>
          <p:nvPr/>
        </p:nvSpPr>
        <p:spPr>
          <a:xfrm>
            <a:off x="4194708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/>
          <p:cNvCxnSpPr>
            <a:stCxn id="79" idx="0"/>
            <a:endCxn id="80" idx="2"/>
          </p:cNvCxnSpPr>
          <p:nvPr/>
        </p:nvCxnSpPr>
        <p:spPr>
          <a:xfrm flipV="1">
            <a:off x="4334120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123517" y="1606986"/>
            <a:ext cx="428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/>
              <a:t>yt</a:t>
            </a:r>
            <a:endParaRPr lang="ja-JP" altLang="en-US" sz="2400" dirty="0"/>
          </a:p>
        </p:txBody>
      </p:sp>
      <p:sp>
        <p:nvSpPr>
          <p:cNvPr id="83" name="正方形/長方形 82"/>
          <p:cNvSpPr/>
          <p:nvPr/>
        </p:nvSpPr>
        <p:spPr>
          <a:xfrm>
            <a:off x="4458896" y="2322957"/>
            <a:ext cx="446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err="1" smtClean="0"/>
              <a:t>ht</a:t>
            </a:r>
            <a:endParaRPr lang="ja-JP" altLang="en-US" sz="2400" dirty="0"/>
          </a:p>
        </p:txBody>
      </p:sp>
      <p:cxnSp>
        <p:nvCxnSpPr>
          <p:cNvPr id="85" name="直線矢印コネクタ 84"/>
          <p:cNvCxnSpPr>
            <a:stCxn id="69" idx="3"/>
          </p:cNvCxnSpPr>
          <p:nvPr/>
        </p:nvCxnSpPr>
        <p:spPr>
          <a:xfrm>
            <a:off x="2873541" y="3071203"/>
            <a:ext cx="58413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7" idx="3"/>
            <a:endCxn id="32" idx="1"/>
          </p:cNvCxnSpPr>
          <p:nvPr/>
        </p:nvCxnSpPr>
        <p:spPr>
          <a:xfrm>
            <a:off x="1146496" y="3071203"/>
            <a:ext cx="5557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44434" y="2840370"/>
            <a:ext cx="50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h</a:t>
            </a:r>
            <a:r>
              <a:rPr lang="en-US" altLang="ja-JP" sz="2400" dirty="0"/>
              <a:t>0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95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967076" y="4436632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967076" y="3571538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" name="直線矢印コネクタ 2"/>
          <p:cNvCxnSpPr>
            <a:stCxn id="9" idx="0"/>
            <a:endCxn id="10" idx="2"/>
          </p:cNvCxnSpPr>
          <p:nvPr/>
        </p:nvCxnSpPr>
        <p:spPr>
          <a:xfrm flipV="1">
            <a:off x="1686941" y="4012601"/>
            <a:ext cx="0" cy="4240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967076" y="2706444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5" name="直線矢印コネクタ 14"/>
          <p:cNvCxnSpPr>
            <a:stCxn id="10" idx="0"/>
            <a:endCxn id="14" idx="2"/>
          </p:cNvCxnSpPr>
          <p:nvPr/>
        </p:nvCxnSpPr>
        <p:spPr>
          <a:xfrm flipV="1">
            <a:off x="1686941" y="3147507"/>
            <a:ext cx="0" cy="4240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006355" y="4436632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f1</a:t>
            </a:r>
            <a:endParaRPr kumimoji="1" lang="ja-JP" altLang="en-US" sz="2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969588" y="3602911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f2</a:t>
            </a:r>
            <a:endParaRPr kumimoji="1" lang="ja-JP" altLang="en-US" sz="2400" dirty="0"/>
          </a:p>
        </p:txBody>
      </p:sp>
      <p:cxnSp>
        <p:nvCxnSpPr>
          <p:cNvPr id="18" name="直線矢印コネクタ 17"/>
          <p:cNvCxnSpPr>
            <a:stCxn id="16" idx="0"/>
            <a:endCxn id="17" idx="2"/>
          </p:cNvCxnSpPr>
          <p:nvPr/>
        </p:nvCxnSpPr>
        <p:spPr>
          <a:xfrm flipH="1" flipV="1">
            <a:off x="5689453" y="4043974"/>
            <a:ext cx="1036767" cy="392658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969588" y="2720785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f3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>
            <a:stCxn id="17" idx="0"/>
            <a:endCxn id="19" idx="2"/>
          </p:cNvCxnSpPr>
          <p:nvPr/>
        </p:nvCxnSpPr>
        <p:spPr>
          <a:xfrm flipV="1">
            <a:off x="5689453" y="3161848"/>
            <a:ext cx="0" cy="44106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7037294" y="3602910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f4</a:t>
            </a:r>
            <a:endParaRPr kumimoji="1" lang="ja-JP" altLang="en-US" sz="2400" dirty="0"/>
          </a:p>
        </p:txBody>
      </p:sp>
      <p:cxnSp>
        <p:nvCxnSpPr>
          <p:cNvPr id="25" name="直線矢印コネクタ 24"/>
          <p:cNvCxnSpPr>
            <a:stCxn id="16" idx="0"/>
            <a:endCxn id="22" idx="2"/>
          </p:cNvCxnSpPr>
          <p:nvPr/>
        </p:nvCxnSpPr>
        <p:spPr>
          <a:xfrm flipV="1">
            <a:off x="6726220" y="4043973"/>
            <a:ext cx="1030939" cy="39265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006355" y="1957893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f5</a:t>
            </a:r>
            <a:endParaRPr kumimoji="1" lang="ja-JP" altLang="en-US" sz="2400" dirty="0"/>
          </a:p>
        </p:txBody>
      </p:sp>
      <p:cxnSp>
        <p:nvCxnSpPr>
          <p:cNvPr id="42" name="直線矢印コネクタ 41"/>
          <p:cNvCxnSpPr>
            <a:stCxn id="19" idx="0"/>
            <a:endCxn id="41" idx="2"/>
          </p:cNvCxnSpPr>
          <p:nvPr/>
        </p:nvCxnSpPr>
        <p:spPr>
          <a:xfrm flipV="1">
            <a:off x="5689453" y="2398956"/>
            <a:ext cx="1036767" cy="32182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2" idx="0"/>
            <a:endCxn id="41" idx="2"/>
          </p:cNvCxnSpPr>
          <p:nvPr/>
        </p:nvCxnSpPr>
        <p:spPr>
          <a:xfrm flipH="1" flipV="1">
            <a:off x="6726220" y="2398956"/>
            <a:ext cx="1030939" cy="1203954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404114" y="4012601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Linear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4115" y="3128690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 smtClean="0"/>
              <a:t>relu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964384" y="1801441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y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>
            <a:stCxn id="14" idx="0"/>
            <a:endCxn id="23" idx="2"/>
          </p:cNvCxnSpPr>
          <p:nvPr/>
        </p:nvCxnSpPr>
        <p:spPr>
          <a:xfrm flipH="1" flipV="1">
            <a:off x="1684249" y="2242504"/>
            <a:ext cx="2692" cy="4639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421595" y="2249692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Linear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153575" y="4162170"/>
            <a:ext cx="51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a</a:t>
            </a:r>
            <a:r>
              <a:rPr kumimoji="1" lang="en-US" altLang="ja-JP" sz="2000" dirty="0" smtClean="0"/>
              <a:t>1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80607" y="4162170"/>
            <a:ext cx="51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a</a:t>
            </a:r>
            <a:r>
              <a:rPr kumimoji="1" lang="en-US" altLang="ja-JP" sz="2000" dirty="0" smtClean="0"/>
              <a:t>2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02634" y="4157545"/>
            <a:ext cx="51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a</a:t>
            </a:r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293493" y="3436495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015520" y="3436494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737547" y="3436494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818802" y="3599278"/>
            <a:ext cx="469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20</a:t>
            </a:r>
            <a:endParaRPr kumimoji="1" lang="ja-JP" altLang="en-US" sz="2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1581447" y="1983122"/>
            <a:ext cx="247336" cy="727023"/>
          </a:xfrm>
          <a:prstGeom prst="rect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2412155" y="2855626"/>
            <a:ext cx="0" cy="4497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278487" y="1983123"/>
            <a:ext cx="247336" cy="727023"/>
          </a:xfrm>
          <a:prstGeom prst="rect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015519" y="1983122"/>
            <a:ext cx="247336" cy="727023"/>
          </a:xfrm>
          <a:prstGeom prst="rect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737546" y="1983122"/>
            <a:ext cx="247336" cy="727023"/>
          </a:xfrm>
          <a:prstGeom prst="rect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883899" y="2366150"/>
            <a:ext cx="35447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2605925" y="2366150"/>
            <a:ext cx="35447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32948" y="2366352"/>
            <a:ext cx="35447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139187" y="2855626"/>
            <a:ext cx="0" cy="4497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3861214" y="2855625"/>
            <a:ext cx="0" cy="4497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111764" y="2146578"/>
            <a:ext cx="469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20</a:t>
            </a:r>
            <a:endParaRPr kumimoji="1" lang="ja-JP" altLang="en-US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91851" y="1439509"/>
            <a:ext cx="78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LSTM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32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14518" y="2303394"/>
            <a:ext cx="5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41550" y="2303394"/>
            <a:ext cx="5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63577" y="2298769"/>
            <a:ext cx="5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8265" y="4156197"/>
            <a:ext cx="5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b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54436" y="1577719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576463" y="1577718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298490" y="1577718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863178" y="3431870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41550" y="4154850"/>
            <a:ext cx="5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b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576463" y="3429174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38250" y="5958466"/>
            <a:ext cx="5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65282" y="5958466"/>
            <a:ext cx="5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87309" y="5953841"/>
            <a:ext cx="5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78168" y="5232791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600195" y="5232790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322222" y="5232790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884351" y="5958466"/>
            <a:ext cx="5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06378" y="5953841"/>
            <a:ext cx="5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019264" y="5232790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3741291" y="5232790"/>
            <a:ext cx="247336" cy="727023"/>
          </a:xfrm>
          <a:prstGeom prst="rect">
            <a:avLst/>
          </a:prstGeom>
          <a:solidFill>
            <a:srgbClr val="00B0F0">
              <a:alpha val="4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9745" y="1740502"/>
            <a:ext cx="4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93485" y="3592630"/>
            <a:ext cx="4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08485" y="5392293"/>
            <a:ext cx="4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36" name="右矢印 35"/>
          <p:cNvSpPr/>
          <p:nvPr/>
        </p:nvSpPr>
        <p:spPr>
          <a:xfrm>
            <a:off x="878168" y="1201615"/>
            <a:ext cx="1655179" cy="254833"/>
          </a:xfrm>
          <a:prstGeom prst="rightArrow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8817" y="891270"/>
            <a:ext cx="7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LSTM</a:t>
            </a:r>
            <a:endParaRPr kumimoji="1" lang="ja-JP" altLang="en-US" dirty="0"/>
          </a:p>
        </p:txBody>
      </p:sp>
      <p:sp>
        <p:nvSpPr>
          <p:cNvPr id="40" name="右矢印 39"/>
          <p:cNvSpPr/>
          <p:nvPr/>
        </p:nvSpPr>
        <p:spPr>
          <a:xfrm>
            <a:off x="863168" y="3071503"/>
            <a:ext cx="960631" cy="254833"/>
          </a:xfrm>
          <a:prstGeom prst="rightArrow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42485" y="2764043"/>
            <a:ext cx="78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LSTM</a:t>
            </a:r>
            <a:endParaRPr kumimoji="1" lang="ja-JP" altLang="en-US" dirty="0"/>
          </a:p>
        </p:txBody>
      </p:sp>
      <p:sp>
        <p:nvSpPr>
          <p:cNvPr id="43" name="右矢印 42"/>
          <p:cNvSpPr/>
          <p:nvPr/>
        </p:nvSpPr>
        <p:spPr>
          <a:xfrm>
            <a:off x="897520" y="4865567"/>
            <a:ext cx="3091107" cy="254833"/>
          </a:xfrm>
          <a:prstGeom prst="rightArrow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25209" y="4555222"/>
            <a:ext cx="85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LSTM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6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04.237"/>
  <p:tag name="OUTPUTDPI" val="1200"/>
  <p:tag name="LATEXADDIN" val="\documentclass{article}&#10;\usepackage{amsmath}&#10;\pagestyle{empty}&#10;\begin{document}&#10;&#10;$f_y$&#10;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.4859"/>
  <p:tag name="ORIGINALWIDTH" val="108.7364"/>
  <p:tag name="OUTPUTDPI" val="1200"/>
  <p:tag name="LATEXADDIN" val="\documentclass{article}&#10;\usepackage{amsmath}&#10;\pagestyle{empty}&#10;\begin{document}&#10;&#10;$f_h$&#10;&#10;&#10;\end{document}"/>
  <p:tag name="IGUANATEXSIZE" val="24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62</Words>
  <Application>Microsoft Office PowerPoint</Application>
  <PresentationFormat>画面に合わせる (4:3)</PresentationFormat>
  <Paragraphs>62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26</cp:revision>
  <dcterms:created xsi:type="dcterms:W3CDTF">2016-03-29T10:57:49Z</dcterms:created>
  <dcterms:modified xsi:type="dcterms:W3CDTF">2017-12-15T12:41:00Z</dcterms:modified>
</cp:coreProperties>
</file>