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handoutMasterIdLst>
    <p:handoutMasterId r:id="rId11"/>
  </p:handoutMasterIdLst>
  <p:sldIdLst>
    <p:sldId id="261" r:id="rId2"/>
    <p:sldId id="260" r:id="rId3"/>
    <p:sldId id="262" r:id="rId4"/>
    <p:sldId id="259" r:id="rId5"/>
    <p:sldId id="263" r:id="rId6"/>
    <p:sldId id="264" r:id="rId7"/>
    <p:sldId id="265" r:id="rId8"/>
    <p:sldId id="267" r:id="rId9"/>
    <p:sldId id="266" r:id="rId10"/>
  </p:sldIdLst>
  <p:sldSz cx="9144000" cy="6858000" type="screen4x3"/>
  <p:notesSz cx="6858000" cy="9144000"/>
  <p:embeddedFontLst>
    <p:embeddedFont>
      <p:font typeface="Georgia" pitchFamily="18" charset="0"/>
      <p:regular r:id="rId12"/>
      <p:bold r:id="rId13"/>
      <p:italic r:id="rId14"/>
      <p:boldItalic r:id="rId15"/>
    </p:embeddedFont>
    <p:embeddedFont>
      <p:font typeface="Verdana" pitchFamily="34" charset="0"/>
      <p:regular r:id="rId16"/>
      <p:bold r:id="rId17"/>
      <p:italic r:id="rId18"/>
      <p:boldItalic r:id="rId19"/>
    </p:embeddedFont>
    <p:embeddedFont>
      <p:font typeface="HY견명조" pitchFamily="18" charset="-127"/>
      <p:regular r:id="rId20"/>
    </p:embeddedFont>
    <p:embeddedFont>
      <p:font typeface="맑은 고딕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6"/>
    <a:srgbClr val="E0E0D8"/>
    <a:srgbClr val="FCFBFA"/>
    <a:srgbClr val="F4F3F2"/>
    <a:srgbClr val="F4F2F0"/>
    <a:srgbClr val="F1F0EF"/>
    <a:srgbClr val="ECEAE8"/>
    <a:srgbClr val="FBFBFB"/>
    <a:srgbClr val="E7E4E1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124" d="100"/>
          <a:sy n="124" d="100"/>
        </p:scale>
        <p:origin x="-125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2016-11-29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45815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6856" y="1288250"/>
            <a:ext cx="42915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 smtClean="0">
                <a:solidFill>
                  <a:srgbClr val="F8F8F6"/>
                </a:solidFill>
              </a:rPr>
              <a:t>Opensource</a:t>
            </a:r>
            <a:endParaRPr lang="ko-KR" altLang="en-US" sz="4800" b="1" dirty="0">
              <a:solidFill>
                <a:srgbClr val="F8F8F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8410" y="1288250"/>
            <a:ext cx="3631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chemeClr val="tx2"/>
                </a:solidFill>
              </a:rPr>
              <a:t>&amp;  </a:t>
            </a:r>
            <a:r>
              <a:rPr lang="en-US" altLang="ko-KR" sz="4800" b="1" dirty="0" err="1" smtClean="0">
                <a:solidFill>
                  <a:schemeClr val="tx2"/>
                </a:solidFill>
              </a:rPr>
              <a:t>GitHub</a:t>
            </a:r>
            <a:endParaRPr lang="ko-KR" altLang="en-US" sz="4800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09130" y="5386508"/>
            <a:ext cx="31274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tx2"/>
                </a:solidFill>
              </a:rPr>
              <a:t>Team_init</a:t>
            </a:r>
            <a:endParaRPr lang="en-US" altLang="ko-KR" sz="1600" b="1" dirty="0" smtClean="0">
              <a:solidFill>
                <a:schemeClr val="tx2"/>
              </a:solidFill>
            </a:endParaRPr>
          </a:p>
          <a:p>
            <a:pPr algn="r"/>
            <a:r>
              <a:rPr lang="en-US" altLang="ko-KR" sz="1600" b="1" dirty="0" smtClean="0">
                <a:solidFill>
                  <a:schemeClr val="tx2"/>
                </a:solidFill>
              </a:rPr>
              <a:t>13010529 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윤웅진</a:t>
            </a:r>
            <a:endParaRPr lang="en-US" altLang="ko-KR" sz="1600" b="1" dirty="0" smtClean="0">
              <a:solidFill>
                <a:schemeClr val="tx2"/>
              </a:solidFill>
            </a:endParaRPr>
          </a:p>
          <a:p>
            <a:pPr algn="r"/>
            <a:r>
              <a:rPr lang="en-US" altLang="ko-KR" sz="1600" b="1" dirty="0" smtClean="0">
                <a:solidFill>
                  <a:schemeClr val="tx2"/>
                </a:solidFill>
              </a:rPr>
              <a:t>14011762 </a:t>
            </a:r>
            <a:r>
              <a:rPr lang="ko-KR" altLang="en-US" sz="1600" b="1" dirty="0">
                <a:solidFill>
                  <a:schemeClr val="tx2"/>
                </a:solidFill>
                <a:latin typeface="+mj-ea"/>
                <a:ea typeface="+mj-ea"/>
              </a:rPr>
              <a:t>이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주엽</a:t>
            </a:r>
            <a:endParaRPr lang="en-US" altLang="ko-KR" sz="1600" b="1" dirty="0" smtClean="0">
              <a:solidFill>
                <a:schemeClr val="tx2"/>
              </a:solidFill>
            </a:endParaRPr>
          </a:p>
          <a:p>
            <a:pPr algn="r"/>
            <a:r>
              <a:rPr lang="en-US" altLang="ko-KR" sz="1600" b="1" dirty="0" smtClean="0">
                <a:solidFill>
                  <a:schemeClr val="tx2"/>
                </a:solidFill>
              </a:rPr>
              <a:t>121551 </a:t>
            </a:r>
            <a:r>
              <a:rPr lang="ko-KR" altLang="en-US" sz="1600" b="1" dirty="0" smtClean="0">
                <a:solidFill>
                  <a:schemeClr val="tx2"/>
                </a:solidFill>
              </a:rPr>
              <a:t>서현석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9324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3875" y="248692"/>
            <a:ext cx="29453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err="1" smtClean="0">
                <a:solidFill>
                  <a:schemeClr val="accent1"/>
                </a:solidFill>
              </a:rPr>
              <a:t>Team_init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14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26516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Prologue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48725" y="2497974"/>
            <a:ext cx="1714500" cy="17811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806123" y="4279155"/>
            <a:ext cx="1714500" cy="17811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863523" y="2497970"/>
            <a:ext cx="1714500" cy="1781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920923" y="4279145"/>
            <a:ext cx="1714500" cy="17811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01473" y="3157726"/>
            <a:ext cx="100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STEP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58870" y="4938908"/>
            <a:ext cx="100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STEP 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16271" y="3157721"/>
            <a:ext cx="100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STEP 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45097" y="4938895"/>
            <a:ext cx="106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STEP 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3225" y="3188503"/>
            <a:ext cx="1908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주제선정 및 계획수립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367758" y="5015853"/>
            <a:ext cx="1438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err="1" smtClean="0"/>
              <a:t>오픈소스</a:t>
            </a:r>
            <a:r>
              <a:rPr lang="ko-KR" altLang="en-US" sz="1400" dirty="0" smtClean="0"/>
              <a:t> 분석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578023" y="3188503"/>
            <a:ext cx="2128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New feature proposal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117566" y="4969685"/>
            <a:ext cx="1803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/>
              <a:t>Being </a:t>
            </a:r>
            <a:r>
              <a:rPr lang="en-US" altLang="ko-KR" sz="1400" dirty="0" err="1"/>
              <a:t>C</a:t>
            </a:r>
            <a:r>
              <a:rPr lang="en-US" altLang="ko-KR" sz="1400" dirty="0" err="1" smtClean="0"/>
              <a:t>ontributer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14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20393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Step 1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6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3875" y="248692"/>
            <a:ext cx="20393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Step 2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75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20393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Step 3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59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20393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Step 4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98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25923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Epilogue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79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14253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</a:rPr>
              <a:t>Q&amp;A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124" y="1574587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오늘의PPT색상테마031_네이비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434B56"/>
      </a:accent1>
      <a:accent2>
        <a:srgbClr val="606F82"/>
      </a:accent2>
      <a:accent3>
        <a:srgbClr val="C8C2B6"/>
      </a:accent3>
      <a:accent4>
        <a:srgbClr val="A59C91"/>
      </a:accent4>
      <a:accent5>
        <a:srgbClr val="817669"/>
      </a:accent5>
      <a:accent6>
        <a:srgbClr val="95A2B1"/>
      </a:accent6>
      <a:hlink>
        <a:srgbClr val="757070"/>
      </a:hlink>
      <a:folHlink>
        <a:srgbClr val="757070"/>
      </a:folHlink>
    </a:clrScheme>
    <a:fontScheme name="고려청자">
      <a:majorFont>
        <a:latin typeface="Georgia"/>
        <a:ea typeface=""/>
        <a:cs typeface=""/>
        <a:font script="Grek" typeface="Arial"/>
        <a:font script="Cyrl" typeface="Arial"/>
        <a:font script="Jpan" typeface="HG明朝E"/>
        <a:font script="Hang" typeface="HY견명조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40</Words>
  <Application>Microsoft Office PowerPoint</Application>
  <PresentationFormat>화면 슬라이드 쇼(4:3)</PresentationFormat>
  <Paragraphs>22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굴림</vt:lpstr>
      <vt:lpstr>Arial</vt:lpstr>
      <vt:lpstr>Georgia</vt:lpstr>
      <vt:lpstr>Verdana</vt:lpstr>
      <vt:lpstr>HY견명조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서현석</cp:lastModifiedBy>
  <cp:revision>26</cp:revision>
  <dcterms:created xsi:type="dcterms:W3CDTF">2015-01-21T11:35:38Z</dcterms:created>
  <dcterms:modified xsi:type="dcterms:W3CDTF">2016-11-28T17:38:46Z</dcterms:modified>
</cp:coreProperties>
</file>