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2" autoAdjust="0"/>
    <p:restoredTop sz="97476" autoAdjust="0"/>
  </p:normalViewPr>
  <p:slideViewPr>
    <p:cSldViewPr snapToGrid="0">
      <p:cViewPr varScale="1">
        <p:scale>
          <a:sx n="110" d="100"/>
          <a:sy n="110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Cheating because games are boring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Unortho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6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062" y="1963038"/>
            <a:ext cx="5915024" cy="47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4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Demo/Workshop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goal: Implement the new found knowledge</a:t>
            </a:r>
          </a:p>
          <a:p>
            <a:r>
              <a:rPr lang="en-US" dirty="0" smtClean="0"/>
              <a:t>Open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23148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the virtual image and open it with </a:t>
            </a:r>
            <a:r>
              <a:rPr lang="en-US" dirty="0" err="1" smtClean="0"/>
              <a:t>VirtualBox</a:t>
            </a:r>
            <a:endParaRPr lang="en-US" dirty="0" smtClean="0"/>
          </a:p>
          <a:p>
            <a:r>
              <a:rPr lang="en-US" dirty="0" smtClean="0"/>
              <a:t>What’s </a:t>
            </a:r>
            <a:r>
              <a:rPr lang="en-US" dirty="0" smtClean="0"/>
              <a:t>installed?</a:t>
            </a:r>
          </a:p>
          <a:p>
            <a:pPr lvl="1"/>
            <a:r>
              <a:rPr lang="en-US" dirty="0" err="1" smtClean="0"/>
              <a:t>Popcap</a:t>
            </a:r>
            <a:r>
              <a:rPr lang="en-US" dirty="0" smtClean="0"/>
              <a:t> Heavy Weapon</a:t>
            </a:r>
          </a:p>
          <a:p>
            <a:pPr lvl="1"/>
            <a:r>
              <a:rPr lang="en-US" dirty="0" smtClean="0"/>
              <a:t>Cheat Engine</a:t>
            </a:r>
          </a:p>
          <a:p>
            <a:pPr lvl="1"/>
            <a:r>
              <a:rPr lang="en-US" dirty="0" err="1" smtClean="0"/>
              <a:t>Wininject</a:t>
            </a:r>
            <a:endParaRPr lang="en-US" dirty="0" smtClean="0"/>
          </a:p>
          <a:p>
            <a:pPr lvl="1"/>
            <a:r>
              <a:rPr lang="en-US" dirty="0" err="1" smtClean="0"/>
              <a:t>ReClass</a:t>
            </a:r>
            <a:endParaRPr lang="en-US" dirty="0" smtClean="0"/>
          </a:p>
          <a:p>
            <a:pPr lvl="1"/>
            <a:r>
              <a:rPr lang="en-US" dirty="0" smtClean="0"/>
              <a:t>Visual Studio + Whole Tomato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333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Popcap</a:t>
            </a:r>
            <a:r>
              <a:rPr lang="en-US" dirty="0"/>
              <a:t> Heavy </a:t>
            </a:r>
            <a:r>
              <a:rPr lang="en-US" dirty="0" smtClean="0"/>
              <a:t>Weapon</a:t>
            </a:r>
          </a:p>
          <a:p>
            <a:pPr lvl="1"/>
            <a:r>
              <a:rPr lang="en-US" dirty="0" smtClean="0"/>
              <a:t>Game that we are going to cheat in</a:t>
            </a:r>
            <a:endParaRPr lang="en-US" dirty="0"/>
          </a:p>
          <a:p>
            <a:r>
              <a:rPr lang="en-US" dirty="0" smtClean="0"/>
              <a:t>Cheat Engine</a:t>
            </a:r>
          </a:p>
          <a:p>
            <a:pPr lvl="1"/>
            <a:r>
              <a:rPr lang="en-US" dirty="0" smtClean="0"/>
              <a:t>Memory scanner</a:t>
            </a:r>
            <a:endParaRPr lang="en-US" dirty="0"/>
          </a:p>
          <a:p>
            <a:r>
              <a:rPr lang="en-US" dirty="0" err="1" smtClean="0"/>
              <a:t>Wininject</a:t>
            </a:r>
            <a:endParaRPr lang="en-US" dirty="0" smtClean="0"/>
          </a:p>
          <a:p>
            <a:pPr lvl="1"/>
            <a:r>
              <a:rPr lang="en-US" dirty="0" smtClean="0"/>
              <a:t>Tool to inject code into another application’s memory space</a:t>
            </a:r>
            <a:endParaRPr lang="en-US" dirty="0"/>
          </a:p>
          <a:p>
            <a:r>
              <a:rPr lang="en-US" dirty="0" err="1" smtClean="0"/>
              <a:t>ReClass</a:t>
            </a:r>
            <a:endParaRPr lang="en-US" dirty="0" smtClean="0"/>
          </a:p>
          <a:p>
            <a:pPr lvl="1"/>
            <a:r>
              <a:rPr lang="en-US" dirty="0" smtClean="0"/>
              <a:t>Tool to recreate classes (thus the name </a:t>
            </a:r>
            <a:r>
              <a:rPr lang="en-US" dirty="0" err="1" smtClean="0"/>
              <a:t>ReClass</a:t>
            </a:r>
            <a:r>
              <a:rPr lang="en-US" dirty="0" smtClean="0"/>
              <a:t>, maybe?) that the game uses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9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these tools?</a:t>
            </a:r>
          </a:p>
          <a:p>
            <a:r>
              <a:rPr lang="en-US" dirty="0" smtClean="0"/>
              <a:t>Applications are executed in their own separated memory locations</a:t>
            </a:r>
          </a:p>
          <a:p>
            <a:pPr lvl="1"/>
            <a:r>
              <a:rPr lang="en-US" dirty="0" smtClean="0"/>
              <a:t>Application A cannot view/change the memory that application B is using</a:t>
            </a:r>
          </a:p>
          <a:p>
            <a:pPr lvl="1"/>
            <a:r>
              <a:rPr lang="en-US" dirty="0" smtClean="0"/>
              <a:t>Using Windows APIs, processes can read memory that belongs to another process</a:t>
            </a:r>
          </a:p>
          <a:p>
            <a:pPr lvl="2"/>
            <a:r>
              <a:rPr lang="en-US" dirty="0" err="1" smtClean="0"/>
              <a:t>ReadProcessMemory</a:t>
            </a:r>
            <a:endParaRPr lang="en-US" dirty="0" smtClean="0"/>
          </a:p>
          <a:p>
            <a:pPr lvl="2"/>
            <a:r>
              <a:rPr lang="en-US" dirty="0" err="1" smtClean="0"/>
              <a:t>WriteProcessMemory</a:t>
            </a:r>
            <a:endParaRPr lang="en-US" dirty="0" smtClean="0"/>
          </a:p>
          <a:p>
            <a:pPr lvl="2"/>
            <a:r>
              <a:rPr lang="en-US" dirty="0" err="1" smtClean="0"/>
              <a:t>etc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626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Game designers love their object-orientated code</a:t>
            </a:r>
          </a:p>
          <a:p>
            <a:pPr lvl="1"/>
            <a:r>
              <a:rPr lang="en-US" dirty="0" smtClean="0"/>
              <a:t>We will take advantage of this using </a:t>
            </a:r>
            <a:r>
              <a:rPr lang="en-US" dirty="0" err="1" smtClean="0"/>
              <a:t>ReClass</a:t>
            </a:r>
            <a:endParaRPr lang="en-US" dirty="0" smtClean="0"/>
          </a:p>
          <a:p>
            <a:r>
              <a:rPr lang="en-US" dirty="0" smtClean="0"/>
              <a:t>Static address vs dynamic address</a:t>
            </a:r>
          </a:p>
          <a:p>
            <a:pPr lvl="1"/>
            <a:r>
              <a:rPr lang="en-US" dirty="0" smtClean="0"/>
              <a:t>Static address: an address in memory that never changes (not using ‘new’), even when the game is restarted</a:t>
            </a:r>
          </a:p>
          <a:p>
            <a:pPr lvl="2"/>
            <a:r>
              <a:rPr lang="en-US" dirty="0" smtClean="0"/>
              <a:t>Example: local player class</a:t>
            </a:r>
          </a:p>
          <a:p>
            <a:pPr lvl="3"/>
            <a:r>
              <a:rPr lang="en-US" dirty="0" smtClean="0"/>
              <a:t>Only one local player, therefore</a:t>
            </a:r>
          </a:p>
          <a:p>
            <a:pPr lvl="3"/>
            <a:r>
              <a:rPr lang="en-US" dirty="0" err="1" smtClean="0"/>
              <a:t>CPlayer</a:t>
            </a:r>
            <a:r>
              <a:rPr lang="en-US" dirty="0" smtClean="0"/>
              <a:t> </a:t>
            </a:r>
            <a:r>
              <a:rPr lang="en-US" dirty="0" err="1" smtClean="0"/>
              <a:t>LocalPlayer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Dynamic address: an address that changes every time the game is restarted or deleted</a:t>
            </a:r>
          </a:p>
          <a:p>
            <a:pPr lvl="2"/>
            <a:r>
              <a:rPr lang="en-US" dirty="0" smtClean="0"/>
              <a:t>Example: bullet class</a:t>
            </a:r>
          </a:p>
          <a:p>
            <a:pPr lvl="3"/>
            <a:r>
              <a:rPr lang="en-US" dirty="0" smtClean="0"/>
              <a:t>There are multiple bullets in the game, therefore</a:t>
            </a:r>
          </a:p>
          <a:p>
            <a:pPr lvl="3"/>
            <a:r>
              <a:rPr lang="en-US" dirty="0" err="1" smtClean="0"/>
              <a:t>CBullet</a:t>
            </a:r>
            <a:r>
              <a:rPr lang="en-US" dirty="0" smtClean="0"/>
              <a:t> Bullet = new Bullet[10]…..</a:t>
            </a:r>
          </a:p>
        </p:txBody>
      </p:sp>
    </p:spTree>
    <p:extLst>
      <p:ext uri="{BB962C8B-B14F-4D97-AF65-F5344CB8AC3E}">
        <p14:creationId xmlns:p14="http://schemas.microsoft.com/office/powerpoint/2010/main" val="36666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scanning is long and tedious</a:t>
            </a:r>
          </a:p>
          <a:p>
            <a:r>
              <a:rPr lang="en-US" dirty="0" smtClean="0"/>
              <a:t>Might find dynamic addresses, might find static addresses</a:t>
            </a:r>
          </a:p>
          <a:p>
            <a:r>
              <a:rPr lang="en-US" dirty="0" smtClean="0"/>
              <a:t>General process of memory scanning</a:t>
            </a:r>
          </a:p>
          <a:p>
            <a:pPr lvl="1"/>
            <a:r>
              <a:rPr lang="en-US" dirty="0" smtClean="0"/>
              <a:t>Example: finding health</a:t>
            </a:r>
          </a:p>
          <a:p>
            <a:pPr lvl="2"/>
            <a:r>
              <a:rPr lang="en-US" dirty="0" smtClean="0"/>
              <a:t>Scan unknown values</a:t>
            </a:r>
            <a:r>
              <a:rPr lang="en-US" dirty="0"/>
              <a:t> </a:t>
            </a:r>
            <a:r>
              <a:rPr lang="en-US" dirty="0" smtClean="0"/>
              <a:t>– takes an “image” of the process’s current state</a:t>
            </a:r>
          </a:p>
          <a:p>
            <a:pPr lvl="2"/>
            <a:r>
              <a:rPr lang="en-US" dirty="0" smtClean="0"/>
              <a:t>Go into said game and receive damage</a:t>
            </a:r>
          </a:p>
          <a:p>
            <a:pPr lvl="2"/>
            <a:r>
              <a:rPr lang="en-US" dirty="0" smtClean="0"/>
              <a:t>Scan “decreased values”</a:t>
            </a:r>
          </a:p>
          <a:p>
            <a:pPr lvl="2"/>
            <a:r>
              <a:rPr lang="en-US" dirty="0" smtClean="0"/>
              <a:t>Repeat till a few addresses or left</a:t>
            </a:r>
          </a:p>
          <a:p>
            <a:pPr lvl="2"/>
            <a:r>
              <a:rPr lang="en-US" dirty="0" smtClean="0"/>
              <a:t>Test each by modifying the values until you get a hit</a:t>
            </a:r>
          </a:p>
        </p:txBody>
      </p:sp>
    </p:spTree>
    <p:extLst>
      <p:ext uri="{BB962C8B-B14F-4D97-AF65-F5344CB8AC3E}">
        <p14:creationId xmlns:p14="http://schemas.microsoft.com/office/powerpoint/2010/main" val="372483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Demo/Workshop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goal: find addresses that are points of interest</a:t>
            </a:r>
          </a:p>
          <a:p>
            <a:pPr lvl="1"/>
            <a:r>
              <a:rPr lang="en-US" dirty="0" smtClean="0"/>
              <a:t>Lives</a:t>
            </a:r>
          </a:p>
          <a:p>
            <a:pPr lvl="1"/>
            <a:r>
              <a:rPr lang="en-US" dirty="0" smtClean="0"/>
              <a:t>Shield</a:t>
            </a:r>
          </a:p>
          <a:p>
            <a:pPr lvl="1"/>
            <a:r>
              <a:rPr lang="en-US" dirty="0" smtClean="0"/>
              <a:t>Attachments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Open up Cheat Engine</a:t>
            </a:r>
          </a:p>
          <a:p>
            <a:r>
              <a:rPr lang="en-US" dirty="0" smtClean="0"/>
              <a:t>Open Heavy Weapon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2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the cheat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Preexisting knowledge of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Pass by references vs Pass by value (pointers vs statically allocated memory)</a:t>
            </a:r>
          </a:p>
          <a:p>
            <a:r>
              <a:rPr lang="en-US" dirty="0" smtClean="0"/>
              <a:t>Required Windows API, Google is your friend</a:t>
            </a:r>
          </a:p>
          <a:p>
            <a:pPr lvl="1"/>
            <a:r>
              <a:rPr lang="en-US" dirty="0" err="1" smtClean="0"/>
              <a:t>OpenProcess</a:t>
            </a:r>
            <a:endParaRPr lang="en-US" dirty="0" smtClean="0"/>
          </a:p>
          <a:p>
            <a:pPr lvl="1"/>
            <a:r>
              <a:rPr lang="en-US" dirty="0" err="1" smtClean="0"/>
              <a:t>ReadProcessMemory</a:t>
            </a:r>
            <a:endParaRPr lang="en-US" dirty="0" smtClean="0"/>
          </a:p>
          <a:p>
            <a:pPr lvl="1"/>
            <a:r>
              <a:rPr lang="en-US" dirty="0" err="1" smtClean="0"/>
              <a:t>WriteProcessMemory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45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OpenProcess</a:t>
            </a:r>
            <a:r>
              <a:rPr lang="en-US" dirty="0"/>
              <a:t> (http://</a:t>
            </a:r>
            <a:r>
              <a:rPr lang="en-US" dirty="0" smtClean="0"/>
              <a:t>bfy.tw/BmnK)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08" y="3365909"/>
            <a:ext cx="7209966" cy="151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37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273</TotalTime>
  <Words>357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Cheating because games are boring</vt:lpstr>
      <vt:lpstr>Software</vt:lpstr>
      <vt:lpstr>Software Context</vt:lpstr>
      <vt:lpstr>Windows concepts</vt:lpstr>
      <vt:lpstr>Game design concepts</vt:lpstr>
      <vt:lpstr>Cheat Engine</vt:lpstr>
      <vt:lpstr>Demo/Workshop</vt:lpstr>
      <vt:lpstr>Programming the cheat</vt:lpstr>
      <vt:lpstr>OpenProcess (http://bfy.tw/BmnK)</vt:lpstr>
      <vt:lpstr>OpenProcess</vt:lpstr>
      <vt:lpstr>Demo/Workshop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Cheating because games are boring</dc:title>
  <dc:creator>Tommy Le</dc:creator>
  <cp:lastModifiedBy>Tommy Le</cp:lastModifiedBy>
  <cp:revision>24</cp:revision>
  <dcterms:created xsi:type="dcterms:W3CDTF">2017-05-11T16:08:19Z</dcterms:created>
  <dcterms:modified xsi:type="dcterms:W3CDTF">2017-05-15T05:55:51Z</dcterms:modified>
</cp:coreProperties>
</file>