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4B95-3765-4FCF-ADCC-1E38AB8F225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BA52-3698-4898-AF8E-D330F3FD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Spectre</a:t>
            </a:r>
            <a:r>
              <a:rPr lang="en-US" altLang="zh-CN" dirty="0" smtClean="0"/>
              <a:t> &amp; Meltdown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 (Task 1&amp;2)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Flush+Reload</a:t>
            </a:r>
            <a:r>
              <a:rPr lang="en-US" altLang="zh-CN" dirty="0" smtClean="0"/>
              <a:t> Attack</a:t>
            </a:r>
          </a:p>
          <a:p>
            <a:pPr lvl="1"/>
            <a:r>
              <a:rPr lang="en-US" altLang="zh-CN" dirty="0" smtClean="0"/>
              <a:t>Check if a cache line is in cache</a:t>
            </a:r>
          </a:p>
          <a:p>
            <a:pPr lvl="1"/>
            <a:r>
              <a:rPr lang="en-US" dirty="0" smtClean="0"/>
              <a:t>A commonly seen side channel</a:t>
            </a:r>
          </a:p>
          <a:p>
            <a:r>
              <a:rPr lang="en-US" dirty="0" smtClean="0"/>
              <a:t>Flush: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_</a:t>
            </a:r>
            <a:r>
              <a:rPr lang="en-US" dirty="0" err="1" smtClean="0"/>
              <a:t>mm_clflush</a:t>
            </a:r>
            <a:r>
              <a:rPr lang="en-US" dirty="0" smtClean="0"/>
              <a:t> to force CPU to evict cache to lower level(maybe memory).</a:t>
            </a:r>
          </a:p>
          <a:p>
            <a:pPr lvl="1"/>
            <a:r>
              <a:rPr lang="en-US" dirty="0" smtClean="0"/>
              <a:t>Flushing the </a:t>
            </a:r>
            <a:r>
              <a:rPr lang="en-US" i="1" dirty="0" smtClean="0"/>
              <a:t>array</a:t>
            </a:r>
          </a:p>
          <a:p>
            <a:r>
              <a:rPr lang="en-US" dirty="0" smtClean="0"/>
              <a:t>Reload: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the time spent for each memory access</a:t>
            </a:r>
          </a:p>
          <a:p>
            <a:pPr lvl="1"/>
            <a:r>
              <a:rPr lang="en-US" dirty="0" smtClean="0"/>
              <a:t>The fastest one should be just accessed by the victim.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Module (Task 3&amp;4)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module is part of kernel</a:t>
            </a:r>
          </a:p>
          <a:p>
            <a:r>
              <a:rPr lang="en-US" dirty="0" smtClean="0"/>
              <a:t>We put a string in </a:t>
            </a:r>
            <a:r>
              <a:rPr lang="en-US" dirty="0" err="1" smtClean="0">
                <a:solidFill>
                  <a:srgbClr val="FF0000"/>
                </a:solidFill>
              </a:rPr>
              <a:t>secret_buffer</a:t>
            </a:r>
            <a:r>
              <a:rPr lang="en-US" dirty="0" smtClean="0"/>
              <a:t>, and print the address.</a:t>
            </a:r>
          </a:p>
          <a:p>
            <a:pPr lvl="1"/>
            <a:r>
              <a:rPr lang="en-US" dirty="0" smtClean="0"/>
              <a:t>This is done by initiating a </a:t>
            </a:r>
            <a:r>
              <a:rPr lang="en-US" dirty="0" err="1" smtClean="0"/>
              <a:t>proc</a:t>
            </a:r>
            <a:r>
              <a:rPr lang="en-US" dirty="0" smtClean="0"/>
              <a:t> entry.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may check the address via </a:t>
            </a:r>
            <a:r>
              <a:rPr lang="en-US" dirty="0" err="1" smtClean="0"/>
              <a:t>dmesg</a:t>
            </a:r>
            <a:endParaRPr lang="en-US" dirty="0" smtClean="0"/>
          </a:p>
          <a:p>
            <a:pPr lvl="1"/>
            <a:r>
              <a:rPr lang="en-US" dirty="0" err="1" smtClean="0"/>
              <a:t>printk</a:t>
            </a:r>
            <a:r>
              <a:rPr lang="en-US" dirty="0" smtClean="0"/>
              <a:t> is the </a:t>
            </a:r>
            <a:r>
              <a:rPr lang="en-US" dirty="0" err="1" smtClean="0"/>
              <a:t>printf</a:t>
            </a:r>
            <a:r>
              <a:rPr lang="en-US" dirty="0" smtClean="0"/>
              <a:t>() in kernel</a:t>
            </a:r>
          </a:p>
          <a:p>
            <a:pPr lvl="1"/>
            <a:r>
              <a:rPr lang="en-US" dirty="0" smtClean="0"/>
              <a:t>It stores string in a piece of buffer</a:t>
            </a:r>
          </a:p>
          <a:p>
            <a:pPr lvl="1"/>
            <a:r>
              <a:rPr lang="en-US" dirty="0" err="1" smtClean="0"/>
              <a:t>dmesg</a:t>
            </a:r>
            <a:r>
              <a:rPr lang="en-US" dirty="0" smtClean="0"/>
              <a:t> fetches the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8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C (Task 5)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C style exception handling</a:t>
            </a:r>
          </a:p>
          <a:p>
            <a:pPr lvl="1"/>
            <a:r>
              <a:rPr lang="en-US" dirty="0" smtClean="0"/>
              <a:t>We already covered in lecture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setjump</a:t>
            </a:r>
            <a:r>
              <a:rPr lang="en-US" dirty="0" smtClean="0"/>
              <a:t> and long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9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Meltdown (Task7)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secret cached</a:t>
            </a:r>
          </a:p>
          <a:p>
            <a:pPr lvl="1"/>
            <a:r>
              <a:rPr lang="en-US" dirty="0" smtClean="0"/>
              <a:t>Read it by reading the </a:t>
            </a:r>
            <a:r>
              <a:rPr lang="en-US" dirty="0" err="1" smtClean="0"/>
              <a:t>proc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Although the string is not returned to </a:t>
            </a:r>
            <a:r>
              <a:rPr lang="en-US" dirty="0" err="1" smtClean="0"/>
              <a:t>userspace</a:t>
            </a:r>
            <a:r>
              <a:rPr lang="en-US" dirty="0" smtClean="0"/>
              <a:t>, it is cache.</a:t>
            </a:r>
          </a:p>
          <a:p>
            <a:r>
              <a:rPr lang="en-US" dirty="0" smtClean="0"/>
              <a:t>Block ALU</a:t>
            </a:r>
          </a:p>
          <a:p>
            <a:pPr lvl="1"/>
            <a:r>
              <a:rPr lang="en-US" dirty="0" smtClean="0"/>
              <a:t>Try add some junk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9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Bonus</a:t>
            </a:r>
            <a:r>
              <a:rPr lang="en-US" dirty="0" smtClean="0"/>
              <a:t> - Meltdown w/o </a:t>
            </a:r>
            <a:r>
              <a:rPr lang="en-US" dirty="0" err="1" smtClean="0"/>
              <a:t>clflush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mm_clflush</a:t>
            </a:r>
            <a:r>
              <a:rPr lang="en-US" dirty="0" smtClean="0"/>
              <a:t> invokes CLFLUSH instruction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 CLFLUSH </a:t>
            </a:r>
            <a:r>
              <a:rPr lang="en-US" altLang="zh-CN" dirty="0" smtClean="0">
                <a:solidFill>
                  <a:srgbClr val="FF0000"/>
                </a:solidFill>
              </a:rPr>
              <a:t>CAN</a:t>
            </a:r>
            <a:r>
              <a:rPr lang="en-US" altLang="zh-CN" dirty="0" smtClean="0"/>
              <a:t> be disabled</a:t>
            </a:r>
          </a:p>
          <a:p>
            <a:pPr lvl="1"/>
            <a:r>
              <a:rPr lang="en-US" altLang="zh-CN" dirty="0" smtClean="0"/>
              <a:t>So, you may not be able to flush cache in some cases.</a:t>
            </a:r>
          </a:p>
          <a:p>
            <a:r>
              <a:rPr lang="en-US" dirty="0" smtClean="0"/>
              <a:t>Try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cache by cache eviction</a:t>
            </a:r>
          </a:p>
          <a:p>
            <a:pPr lvl="1"/>
            <a:r>
              <a:rPr lang="en-US" dirty="0" smtClean="0"/>
              <a:t>Filling cache by junk lines, so cache is cleared.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/>
              <a:t> </a:t>
            </a:r>
            <a:r>
              <a:rPr lang="en-US" dirty="0" smtClean="0"/>
              <a:t>– Bra</a:t>
            </a:r>
            <a:r>
              <a:rPr lang="en-US" altLang="zh-CN" dirty="0" smtClean="0"/>
              <a:t>nch Prediction (Task 3 &amp; 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Train the branch predictor to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 smtClean="0"/>
              <a:t>Legally invoke victim() 10 times</a:t>
            </a:r>
          </a:p>
          <a:p>
            <a:r>
              <a:rPr lang="en-US" dirty="0" smtClean="0"/>
              <a:t>Use </a:t>
            </a:r>
            <a:r>
              <a:rPr lang="en-US" dirty="0"/>
              <a:t>v</a:t>
            </a:r>
            <a:r>
              <a:rPr lang="en-US" dirty="0" smtClean="0"/>
              <a:t>ictim() to access an illegal line</a:t>
            </a:r>
          </a:p>
          <a:p>
            <a:pPr lvl="1"/>
            <a:r>
              <a:rPr lang="en-US" dirty="0" smtClean="0"/>
              <a:t>Flush </a:t>
            </a:r>
            <a:r>
              <a:rPr lang="en-US" i="1" dirty="0" smtClean="0"/>
              <a:t>size</a:t>
            </a:r>
          </a:p>
          <a:p>
            <a:pPr lvl="1"/>
            <a:r>
              <a:rPr lang="en-US" dirty="0" smtClean="0"/>
              <a:t>So the check runs slowly</a:t>
            </a:r>
          </a:p>
          <a:p>
            <a:r>
              <a:rPr lang="en-US" dirty="0" smtClean="0"/>
              <a:t>Reload to measure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 Improving the 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attack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Spectre</a:t>
            </a:r>
            <a:r>
              <a:rPr lang="en-US" dirty="0" smtClean="0"/>
              <a:t> Bonus – Attack w/o </a:t>
            </a:r>
            <a:r>
              <a:rPr lang="en-US" dirty="0" err="1" smtClean="0"/>
              <a:t>clflush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to use cache eviction to accurately flush </a:t>
            </a:r>
            <a:r>
              <a:rPr lang="en-US" i="1" dirty="0" smtClean="0"/>
              <a:t>size </a:t>
            </a:r>
            <a:r>
              <a:rPr lang="en-US" dirty="0" smtClean="0"/>
              <a:t>and</a:t>
            </a:r>
            <a:r>
              <a:rPr lang="en-US" i="1" dirty="0" smtClean="0"/>
              <a:t> array.</a:t>
            </a:r>
          </a:p>
          <a:p>
            <a:r>
              <a:rPr lang="en-US" dirty="0" smtClean="0"/>
              <a:t>Try to find a eviction set</a:t>
            </a:r>
          </a:p>
          <a:p>
            <a:pPr lvl="1"/>
            <a:r>
              <a:rPr lang="en-US" dirty="0" smtClean="0"/>
              <a:t>Accessing all the addresses in the set causes flushing the whole set</a:t>
            </a:r>
          </a:p>
          <a:p>
            <a:pPr lvl="1"/>
            <a:r>
              <a:rPr lang="en-US" dirty="0" smtClean="0"/>
              <a:t>Each core of our server has 1MB L2, which has 16 ways and 1024 sets.</a:t>
            </a:r>
          </a:p>
          <a:p>
            <a:pPr lvl="1"/>
            <a:r>
              <a:rPr lang="en-US" dirty="0" smtClean="0"/>
              <a:t>Addresses with the same set index will be mapped into the same set.</a:t>
            </a:r>
          </a:p>
          <a:p>
            <a:pPr lvl="1"/>
            <a:r>
              <a:rPr lang="en-US" dirty="0" smtClean="0"/>
              <a:t>So the eviction set has at least 16 addresses, mapping into the same set with the address to be flushed.</a:t>
            </a:r>
          </a:p>
          <a:p>
            <a:r>
              <a:rPr lang="en-US" dirty="0" smtClean="0"/>
              <a:t>Try to know the set of an address</a:t>
            </a:r>
          </a:p>
          <a:p>
            <a:pPr lvl="1"/>
            <a:r>
              <a:rPr lang="en-US" dirty="0" smtClean="0"/>
              <a:t>Normally, you cannot get the physical addresses.</a:t>
            </a:r>
          </a:p>
          <a:p>
            <a:pPr lvl="1"/>
            <a:r>
              <a:rPr lang="en-US" dirty="0" smtClean="0"/>
              <a:t>But if you use 2M huge page, the lower 20 bits will be the same for physical and virtual addresses.</a:t>
            </a:r>
          </a:p>
          <a:p>
            <a:pPr lvl="1"/>
            <a:r>
              <a:rPr lang="en-US" dirty="0" smtClean="0"/>
              <a:t>Try to make array and size in huge page.</a:t>
            </a:r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50" y="4086261"/>
            <a:ext cx="3976878" cy="7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7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419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Spectre &amp; Meltdown</vt:lpstr>
      <vt:lpstr>Preliminary (Task 1&amp;2)</vt:lpstr>
      <vt:lpstr>Kernel Module (Task 3&amp;4)</vt:lpstr>
      <vt:lpstr>Exception Handling in C (Task 5)</vt:lpstr>
      <vt:lpstr>Meltdown (Task7)</vt:lpstr>
      <vt:lpstr>Bonus - Meltdown w/o clflush</vt:lpstr>
      <vt:lpstr>Spectre – Branch Prediction (Task 3 &amp; 4)</vt:lpstr>
      <vt:lpstr>Task 5 Improving the accuracy</vt:lpstr>
      <vt:lpstr>Spectre Bonus – Attack w/o clflush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Meltdown</dc:title>
  <dc:creator>ZHOU, Zhe</dc:creator>
  <cp:lastModifiedBy>ZHOU, Zhe</cp:lastModifiedBy>
  <cp:revision>10</cp:revision>
  <dcterms:created xsi:type="dcterms:W3CDTF">2021-11-29T02:28:18Z</dcterms:created>
  <dcterms:modified xsi:type="dcterms:W3CDTF">2021-11-29T03:50:57Z</dcterms:modified>
</cp:coreProperties>
</file>