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48A09-D447-D419-3C85-5A286754286D}"/>
              </a:ext>
            </a:extLst>
          </p:cNvPr>
          <p:cNvSpPr txBox="1"/>
          <p:nvPr/>
        </p:nvSpPr>
        <p:spPr>
          <a:xfrm>
            <a:off x="520118" y="511728"/>
            <a:ext cx="3532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RV32I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单周期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级流水线（</a:t>
            </a:r>
            <a:r>
              <a:rPr lang="en-US" altLang="zh-CN" dirty="0"/>
              <a:t>IF, ID, EX, MEM, WB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流水线停顿策略</a:t>
            </a:r>
            <a:r>
              <a:rPr lang="en-US" altLang="zh-CN" dirty="0"/>
              <a:t>stall</a:t>
            </a:r>
          </a:p>
          <a:p>
            <a:r>
              <a:rPr lang="zh-CN" altLang="en-US" dirty="0"/>
              <a:t>软件工具链</a:t>
            </a:r>
            <a:endParaRPr lang="en-US" altLang="zh-CN" dirty="0"/>
          </a:p>
          <a:p>
            <a:r>
              <a:rPr lang="zh-CN" altLang="en-US" dirty="0"/>
              <a:t>官方测试套件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32AFE-9473-124A-215E-F9E23724F5A5}"/>
              </a:ext>
            </a:extLst>
          </p:cNvPr>
          <p:cNvSpPr txBox="1"/>
          <p:nvPr/>
        </p:nvSpPr>
        <p:spPr>
          <a:xfrm>
            <a:off x="520118" y="2694264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暂时不处理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fence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524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D02F2-62AA-99AB-CFB2-8D07D8F7CD9F}"/>
              </a:ext>
            </a:extLst>
          </p:cNvPr>
          <p:cNvSpPr txBox="1"/>
          <p:nvPr/>
        </p:nvSpPr>
        <p:spPr>
          <a:xfrm>
            <a:off x="612397" y="922789"/>
            <a:ext cx="675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架构策略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一开始选用单周期五级流水线，</a:t>
            </a:r>
            <a:r>
              <a:rPr lang="en-US" altLang="zh-CN" dirty="0"/>
              <a:t>CPU</a:t>
            </a:r>
            <a:r>
              <a:rPr lang="zh-CN" altLang="en-US" dirty="0"/>
              <a:t>通过总线访问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实现过程中发现</a:t>
            </a:r>
            <a:r>
              <a:rPr lang="en-US" altLang="zh-CN" dirty="0"/>
              <a:t>CPU</a:t>
            </a:r>
            <a:r>
              <a:rPr lang="zh-CN" altLang="en-US" dirty="0"/>
              <a:t>将永远霸占总线，</a:t>
            </a:r>
            <a:r>
              <a:rPr lang="en-US" altLang="zh-CN" dirty="0"/>
              <a:t>MEM</a:t>
            </a:r>
            <a:r>
              <a:rPr lang="zh-CN" altLang="en-US" dirty="0"/>
              <a:t>阶段没法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为了简化设计，采用哈佛结构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37662-ADF1-DAFB-4851-ED0641589DA2}"/>
              </a:ext>
            </a:extLst>
          </p:cNvPr>
          <p:cNvSpPr txBox="1"/>
          <p:nvPr/>
        </p:nvSpPr>
        <p:spPr>
          <a:xfrm>
            <a:off x="612397" y="2281806"/>
            <a:ext cx="734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</a:t>
            </a:r>
            <a:r>
              <a:rPr lang="en-US" altLang="zh-CN" dirty="0" err="1"/>
              <a:t>i</a:t>
            </a:r>
            <a:r>
              <a:rPr lang="en-US" altLang="zh-CN" dirty="0"/>
              <a:t>-type</a:t>
            </a:r>
            <a:r>
              <a:rPr lang="zh-CN" altLang="en-US" dirty="0"/>
              <a:t>的逻辑运算指令时，如果立即数的最高位为</a:t>
            </a:r>
            <a:r>
              <a:rPr lang="en-US" altLang="zh-CN" dirty="0"/>
              <a:t>1</a:t>
            </a:r>
            <a:r>
              <a:rPr lang="zh-CN" altLang="en-US" dirty="0"/>
              <a:t>，编译出错。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BDFF2-D95A-B496-1909-9AD3EE3A7904}"/>
              </a:ext>
            </a:extLst>
          </p:cNvPr>
          <p:cNvSpPr txBox="1"/>
          <p:nvPr/>
        </p:nvSpPr>
        <p:spPr>
          <a:xfrm>
            <a:off x="612397" y="2937545"/>
            <a:ext cx="112130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关于数据冒险，采用直通的方式，满足：</a:t>
            </a:r>
            <a:endParaRPr lang="en-US" altLang="zh-CN" dirty="0"/>
          </a:p>
          <a:p>
            <a:r>
              <a:rPr lang="en-US" altLang="zh-CN" dirty="0"/>
              <a:t>    ex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mem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wb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zh-CN" altLang="en-US" dirty="0"/>
              <a:t>但有一个问题，假如是</a:t>
            </a:r>
            <a:r>
              <a:rPr lang="en-US" altLang="zh-CN" dirty="0"/>
              <a:t>load</a:t>
            </a:r>
            <a:r>
              <a:rPr lang="zh-CN" altLang="en-US" dirty="0"/>
              <a:t>指令，</a:t>
            </a:r>
            <a:r>
              <a:rPr lang="en-US" altLang="zh-CN" dirty="0"/>
              <a:t>ex</a:t>
            </a:r>
            <a:r>
              <a:rPr lang="zh-CN" altLang="en-US" dirty="0"/>
              <a:t>阶段确实能知道需要写入数据，但是实际数据需要在</a:t>
            </a:r>
            <a:r>
              <a:rPr lang="en-US" altLang="zh-CN" dirty="0"/>
              <a:t>mem</a:t>
            </a:r>
            <a:r>
              <a:rPr lang="zh-CN" altLang="en-US" dirty="0"/>
              <a:t>阶段才能出来。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引入</a:t>
            </a:r>
            <a:r>
              <a:rPr lang="en-US" altLang="zh-CN" dirty="0"/>
              <a:t>stall</a:t>
            </a:r>
            <a:r>
              <a:rPr lang="zh-CN" altLang="en-US" dirty="0"/>
              <a:t>信号，停止</a:t>
            </a:r>
            <a:r>
              <a:rPr lang="en-US" altLang="zh-CN" dirty="0"/>
              <a:t>ID</a:t>
            </a:r>
            <a:r>
              <a:rPr lang="zh-CN" altLang="en-US"/>
              <a:t>阶段之前的所有流水线寄存器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45700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203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WH-Cy</dc:creator>
  <cp:lastModifiedBy>Yan Chen</cp:lastModifiedBy>
  <cp:revision>17</cp:revision>
  <dcterms:created xsi:type="dcterms:W3CDTF">2023-08-09T12:44:00Z</dcterms:created>
  <dcterms:modified xsi:type="dcterms:W3CDTF">2025-09-26T07:52:15Z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