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53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4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3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8F4C3F-DCCA-45D5-9191-E73E9CB41AF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4DC9-4BA0-4E63-86DE-9CF83066C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686144"/>
            <a:ext cx="9144000" cy="1428915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Portal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Review Game</a:t>
            </a:r>
            <a:b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Unplugged Games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88AE-5799-46DB-A36C-685970A5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42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Rubin Salim (535180123)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Afrianto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(535180127)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Charly Julio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(535180137)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Henry Tanujaya (535180120)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Prinzky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Lukito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(535180103)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FF756-005A-452F-A08E-56E005E972FE}"/>
              </a:ext>
            </a:extLst>
          </p:cNvPr>
          <p:cNvSpPr txBox="1"/>
          <p:nvPr/>
        </p:nvSpPr>
        <p:spPr>
          <a:xfrm>
            <a:off x="3786231" y="2258410"/>
            <a:ext cx="840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https://unplugged-games-website.herokuapp.com/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40924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FCD44-9563-4F15-AA84-52D06AA3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81" y="2126381"/>
            <a:ext cx="9966545" cy="39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E1AC8-F454-4BB3-B813-2B8626C3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18" y="423443"/>
            <a:ext cx="3315163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9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28" y="76604"/>
            <a:ext cx="10131425" cy="648749"/>
          </a:xfrm>
        </p:spPr>
        <p:txBody>
          <a:bodyPr/>
          <a:lstStyle/>
          <a:p>
            <a:r>
              <a:rPr lang="en-US" dirty="0"/>
              <a:t>wiki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95ACE-470A-42AA-A6A1-E1922EB9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840228"/>
            <a:ext cx="8649907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E5578A-C171-426E-8463-E06362BE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5" y="1697598"/>
            <a:ext cx="8649907" cy="48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E87D-312E-4C34-8EEC-338436CB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31971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database – </a:t>
            </a:r>
            <a:r>
              <a:rPr lang="en-US" dirty="0" err="1"/>
              <a:t>Mongodb</a:t>
            </a:r>
            <a:r>
              <a:rPr lang="en-US" dirty="0"/>
              <a:t> atlas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D54EA-EEB6-40A0-A53C-0F8CA819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4" y="1483014"/>
            <a:ext cx="9591413" cy="47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1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B978-B92A-49ED-AD44-34C995B2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6804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 </a:t>
            </a:r>
            <a:r>
              <a:rPr lang="en-US" dirty="0" err="1"/>
              <a:t>ke</a:t>
            </a:r>
            <a:r>
              <a:rPr lang="en-US" dirty="0"/>
              <a:t>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60A80-E110-4C2C-B655-7E84C26D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5" y="3333035"/>
            <a:ext cx="11060068" cy="1467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A8E28-40A2-47BB-B235-A78404952A06}"/>
              </a:ext>
            </a:extLst>
          </p:cNvPr>
          <p:cNvSpPr txBox="1"/>
          <p:nvPr/>
        </p:nvSpPr>
        <p:spPr>
          <a:xfrm>
            <a:off x="532410" y="14239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sv-S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645EB-C718-4BC6-951C-54993BB1017F}"/>
              </a:ext>
            </a:extLst>
          </p:cNvPr>
          <p:cNvSpPr txBox="1"/>
          <p:nvPr/>
        </p:nvSpPr>
        <p:spPr>
          <a:xfrm>
            <a:off x="532410" y="2015965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`express server listening on port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 `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4469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C885-DA18-4127-99D7-241B9782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92029"/>
          </a:xfrm>
        </p:spPr>
        <p:txBody>
          <a:bodyPr/>
          <a:lstStyle/>
          <a:p>
            <a:r>
              <a:rPr lang="en-US" dirty="0"/>
              <a:t>Deployment via </a:t>
            </a:r>
            <a:r>
              <a:rPr lang="en-US" dirty="0" err="1"/>
              <a:t>heroku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4AA66-8D01-4AD2-AFD6-185C90A5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1532382"/>
            <a:ext cx="11688806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30621-819F-4021-8A2F-454946DC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05" y="2142067"/>
            <a:ext cx="2810498" cy="4106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D45AE-5F7B-4EF7-B9C1-251696142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98" y="2111314"/>
            <a:ext cx="8878308" cy="41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B315-ED6F-4335-8A6E-D924650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CE0F-14EF-4D5A-ABEB-43569393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14" y="2065867"/>
            <a:ext cx="7627340" cy="2726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Portal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Review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postingan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juga review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90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43F-8D0B-4527-96AC-7D48AB57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8B01-C690-489B-9197-57298AE4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2667954"/>
            <a:ext cx="8145711" cy="2124180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Karena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review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review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6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E6-612C-432F-874F-3AF947DB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2B09-1FAF-474B-A013-3D4B1689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489" y="2766218"/>
            <a:ext cx="8289022" cy="188128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menyukai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dan update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816C-2F79-4366-B096-3218DFF6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0249-608A-488C-8706-274D3582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4576"/>
            <a:ext cx="11023833" cy="494950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Orang-orang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sewaktu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event-event game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E3,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turnamen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e-sport,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sedetail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5W1H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 9126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Migrasi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end website [Schema Mongoose dan Database MongoDB]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8-12: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fitur-fitur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Article Posting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13: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Migrasi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Atlas dan Deployment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Heroku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5A16-5744-41A1-8405-2329D7DF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Where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00C2-9BA1-4420-AD7D-E1A17213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98" y="2038525"/>
            <a:ext cx="9350404" cy="2625754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mentargetkan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audience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dunia,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berbahasa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347C-D275-4931-BFCB-243B580A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AFE1-E4D0-4B1B-A254-CE67DFDD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168" y="2269732"/>
            <a:ext cx="9323664" cy="2318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of mouth,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social media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group-group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seputar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gaming, twitter, reddit dan lain-lain.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1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5919-62F4-4AD3-B11D-9C6EBED3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Rangkuman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1212-1B4B-449F-8B24-1AF17BA0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16" y="2303287"/>
            <a:ext cx="9808477" cy="2251425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Portal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Review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penyuka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juga review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4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Utilisasi github untuk proyek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DA337-07D9-4BFA-B303-284DA669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2" y="1937856"/>
            <a:ext cx="10326942" cy="42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1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119</TotalTime>
  <Words>350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Celestial</vt:lpstr>
      <vt:lpstr>Portal Berita dan Review Game Unplugged Games</vt:lpstr>
      <vt:lpstr>What</vt:lpstr>
      <vt:lpstr>Why</vt:lpstr>
      <vt:lpstr>Who</vt:lpstr>
      <vt:lpstr>When</vt:lpstr>
      <vt:lpstr>Where</vt:lpstr>
      <vt:lpstr>How </vt:lpstr>
      <vt:lpstr>Rangkuman</vt:lpstr>
      <vt:lpstr>Utilisasi github untuk proyek</vt:lpstr>
      <vt:lpstr>Project cards</vt:lpstr>
      <vt:lpstr>Cont.</vt:lpstr>
      <vt:lpstr>wiki</vt:lpstr>
      <vt:lpstr>Cloud database – Mongodb atlas</vt:lpstr>
      <vt:lpstr>Connect ke cloud</vt:lpstr>
      <vt:lpstr>Deployment via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Berita dan Review Game</dc:title>
  <dc:creator>Henry Tanujaya</dc:creator>
  <cp:lastModifiedBy>Rubin Salim</cp:lastModifiedBy>
  <cp:revision>12</cp:revision>
  <dcterms:created xsi:type="dcterms:W3CDTF">2020-10-19T13:05:48Z</dcterms:created>
  <dcterms:modified xsi:type="dcterms:W3CDTF">2020-12-14T09:20:31Z</dcterms:modified>
</cp:coreProperties>
</file>