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6" r:id="rId2"/>
    <p:sldId id="477" r:id="rId3"/>
    <p:sldId id="474" r:id="rId4"/>
    <p:sldId id="47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0EF2C1-4B96-613B-B968-11A12BEF87B8}" name="山川 航" initials="山航" userId="S::yamakawa.wataru@sec.co.jp::be86d021-7b54-42f7-b258-97b7fdc653d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17681-98D8-4BE5-BAA7-2E6533828509}" v="3" dt="2025-01-29T05:22:18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12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山川 航" userId="S::yamakawa.wataru@sec.co.jp::be86d021-7b54-42f7-b258-97b7fdc653d4" providerId="AD" clId="Web-{856E17C3-B54A-0AE9-7E63-7C149E36295B}"/>
    <pc:docChg chg="mod">
      <pc:chgData name="山川 航" userId="S::yamakawa.wataru@sec.co.jp::be86d021-7b54-42f7-b258-97b7fdc653d4" providerId="AD" clId="Web-{856E17C3-B54A-0AE9-7E63-7C149E36295B}" dt="2024-09-27T02:36:32.939" v="0"/>
      <pc:docMkLst>
        <pc:docMk/>
      </pc:docMkLst>
    </pc:docChg>
  </pc:docChgLst>
  <pc:docChgLst>
    <pc:chgData name="平山 拓人" userId="S::hirayama.takuto@sec.co.jp::66fac1ea-552c-4091-b12c-d9de8ab0fef0" providerId="AD" clId="Web-{402A3E88-D92D-E911-7AA9-0753C00FB8D9}"/>
    <pc:docChg chg="addSld modSld">
      <pc:chgData name="平山 拓人" userId="S::hirayama.takuto@sec.co.jp::66fac1ea-552c-4091-b12c-d9de8ab0fef0" providerId="AD" clId="Web-{402A3E88-D92D-E911-7AA9-0753C00FB8D9}" dt="2024-11-25T06:48:31.411" v="35" actId="1076"/>
      <pc:docMkLst>
        <pc:docMk/>
      </pc:docMkLst>
      <pc:sldChg chg="modSp">
        <pc:chgData name="平山 拓人" userId="S::hirayama.takuto@sec.co.jp::66fac1ea-552c-4091-b12c-d9de8ab0fef0" providerId="AD" clId="Web-{402A3E88-D92D-E911-7AA9-0753C00FB8D9}" dt="2024-11-25T04:49:31.270" v="34" actId="20577"/>
        <pc:sldMkLst>
          <pc:docMk/>
          <pc:sldMk cId="581700715" sldId="472"/>
        </pc:sldMkLst>
        <pc:spChg chg="mod">
          <ac:chgData name="平山 拓人" userId="S::hirayama.takuto@sec.co.jp::66fac1ea-552c-4091-b12c-d9de8ab0fef0" providerId="AD" clId="Web-{402A3E88-D92D-E911-7AA9-0753C00FB8D9}" dt="2024-11-25T04:49:31.270" v="34" actId="20577"/>
          <ac:spMkLst>
            <pc:docMk/>
            <pc:sldMk cId="581700715" sldId="472"/>
            <ac:spMk id="4" creationId="{D9975F40-36F2-8B95-9F6E-96E03239F420}"/>
          </ac:spMkLst>
        </pc:spChg>
      </pc:sldChg>
      <pc:sldChg chg="modSp add replId">
        <pc:chgData name="平山 拓人" userId="S::hirayama.takuto@sec.co.jp::66fac1ea-552c-4091-b12c-d9de8ab0fef0" providerId="AD" clId="Web-{402A3E88-D92D-E911-7AA9-0753C00FB8D9}" dt="2024-11-25T04:46:09.216" v="10" actId="20577"/>
        <pc:sldMkLst>
          <pc:docMk/>
          <pc:sldMk cId="922653425" sldId="476"/>
        </pc:sldMkLst>
        <pc:spChg chg="mod">
          <ac:chgData name="平山 拓人" userId="S::hirayama.takuto@sec.co.jp::66fac1ea-552c-4091-b12c-d9de8ab0fef0" providerId="AD" clId="Web-{402A3E88-D92D-E911-7AA9-0753C00FB8D9}" dt="2024-11-25T04:46:09.216" v="10" actId="20577"/>
          <ac:spMkLst>
            <pc:docMk/>
            <pc:sldMk cId="922653425" sldId="476"/>
            <ac:spMk id="22" creationId="{9695C520-970B-BA3F-5FEF-416738D7D4EA}"/>
          </ac:spMkLst>
        </pc:spChg>
      </pc:sldChg>
      <pc:sldChg chg="modSp add replId">
        <pc:chgData name="平山 拓人" userId="S::hirayama.takuto@sec.co.jp::66fac1ea-552c-4091-b12c-d9de8ab0fef0" providerId="AD" clId="Web-{402A3E88-D92D-E911-7AA9-0753C00FB8D9}" dt="2024-11-25T06:48:31.411" v="35" actId="1076"/>
        <pc:sldMkLst>
          <pc:docMk/>
          <pc:sldMk cId="106485533" sldId="477"/>
        </pc:sldMkLst>
        <pc:spChg chg="mod">
          <ac:chgData name="平山 拓人" userId="S::hirayama.takuto@sec.co.jp::66fac1ea-552c-4091-b12c-d9de8ab0fef0" providerId="AD" clId="Web-{402A3E88-D92D-E911-7AA9-0753C00FB8D9}" dt="2024-11-25T04:47:35.922" v="16" actId="20577"/>
          <ac:spMkLst>
            <pc:docMk/>
            <pc:sldMk cId="106485533" sldId="477"/>
            <ac:spMk id="3" creationId="{5EACF54C-79B7-0203-0E68-97118C6D7FF5}"/>
          </ac:spMkLst>
        </pc:spChg>
        <pc:spChg chg="mod">
          <ac:chgData name="平山 拓人" userId="S::hirayama.takuto@sec.co.jp::66fac1ea-552c-4091-b12c-d9de8ab0fef0" providerId="AD" clId="Web-{402A3E88-D92D-E911-7AA9-0753C00FB8D9}" dt="2024-11-25T06:48:31.411" v="35" actId="1076"/>
          <ac:spMkLst>
            <pc:docMk/>
            <pc:sldMk cId="106485533" sldId="477"/>
            <ac:spMk id="4" creationId="{67A7E58B-CE8E-3527-3C78-1A27ADF55C9C}"/>
          </ac:spMkLst>
        </pc:spChg>
        <pc:spChg chg="mod">
          <ac:chgData name="平山 拓人" userId="S::hirayama.takuto@sec.co.jp::66fac1ea-552c-4091-b12c-d9de8ab0fef0" providerId="AD" clId="Web-{402A3E88-D92D-E911-7AA9-0753C00FB8D9}" dt="2024-11-25T04:47:39.750" v="17" actId="1076"/>
          <ac:spMkLst>
            <pc:docMk/>
            <pc:sldMk cId="106485533" sldId="477"/>
            <ac:spMk id="8" creationId="{FFE7C53A-8228-970B-9667-2B61CD856BF2}"/>
          </ac:spMkLst>
        </pc:spChg>
      </pc:sldChg>
    </pc:docChg>
  </pc:docChgLst>
  <pc:docChgLst>
    <pc:chgData name="山川 航" userId="be86d021-7b54-42f7-b258-97b7fdc653d4" providerId="ADAL" clId="{37A17681-98D8-4BE5-BAA7-2E6533828509}"/>
    <pc:docChg chg="undo redo custSel delSld modSld">
      <pc:chgData name="山川 航" userId="be86d021-7b54-42f7-b258-97b7fdc653d4" providerId="ADAL" clId="{37A17681-98D8-4BE5-BAA7-2E6533828509}" dt="2025-01-30T10:15:33.018" v="86" actId="47"/>
      <pc:docMkLst>
        <pc:docMk/>
      </pc:docMkLst>
      <pc:sldChg chg="addSp modSp del">
        <pc:chgData name="山川 航" userId="be86d021-7b54-42f7-b258-97b7fdc653d4" providerId="ADAL" clId="{37A17681-98D8-4BE5-BAA7-2E6533828509}" dt="2025-01-29T05:36:19.257" v="46" actId="47"/>
        <pc:sldMkLst>
          <pc:docMk/>
          <pc:sldMk cId="661261162" sldId="467"/>
        </pc:sldMkLst>
        <pc:picChg chg="add mod">
          <ac:chgData name="山川 航" userId="be86d021-7b54-42f7-b258-97b7fdc653d4" providerId="ADAL" clId="{37A17681-98D8-4BE5-BAA7-2E6533828509}" dt="2025-01-29T05:22:16.080" v="0"/>
          <ac:picMkLst>
            <pc:docMk/>
            <pc:sldMk cId="661261162" sldId="467"/>
            <ac:picMk id="3" creationId="{58341B0D-39E7-59AC-3E90-0D8B6462F0E7}"/>
          </ac:picMkLst>
        </pc:picChg>
        <pc:picChg chg="add mod">
          <ac:chgData name="山川 航" userId="be86d021-7b54-42f7-b258-97b7fdc653d4" providerId="ADAL" clId="{37A17681-98D8-4BE5-BAA7-2E6533828509}" dt="2025-01-29T05:22:16.080" v="0"/>
          <ac:picMkLst>
            <pc:docMk/>
            <pc:sldMk cId="661261162" sldId="467"/>
            <ac:picMk id="5" creationId="{C46AFF5C-1CB9-2385-1812-1A647D323DDC}"/>
          </ac:picMkLst>
        </pc:picChg>
        <pc:picChg chg="add mod">
          <ac:chgData name="山川 航" userId="be86d021-7b54-42f7-b258-97b7fdc653d4" providerId="ADAL" clId="{37A17681-98D8-4BE5-BAA7-2E6533828509}" dt="2025-01-29T05:22:16.080" v="0"/>
          <ac:picMkLst>
            <pc:docMk/>
            <pc:sldMk cId="661261162" sldId="467"/>
            <ac:picMk id="6" creationId="{7B601510-CC0A-5696-F0A7-F5C86A4356A1}"/>
          </ac:picMkLst>
        </pc:picChg>
        <pc:picChg chg="add mod">
          <ac:chgData name="山川 航" userId="be86d021-7b54-42f7-b258-97b7fdc653d4" providerId="ADAL" clId="{37A17681-98D8-4BE5-BAA7-2E6533828509}" dt="2025-01-29T05:22:16.080" v="0"/>
          <ac:picMkLst>
            <pc:docMk/>
            <pc:sldMk cId="661261162" sldId="467"/>
            <ac:picMk id="8" creationId="{011A8C8B-5D6F-51D2-BA94-DC5BE18E4AFC}"/>
          </ac:picMkLst>
        </pc:picChg>
        <pc:picChg chg="add mod">
          <ac:chgData name="山川 航" userId="be86d021-7b54-42f7-b258-97b7fdc653d4" providerId="ADAL" clId="{37A17681-98D8-4BE5-BAA7-2E6533828509}" dt="2025-01-29T05:22:16.080" v="0"/>
          <ac:picMkLst>
            <pc:docMk/>
            <pc:sldMk cId="661261162" sldId="467"/>
            <ac:picMk id="10" creationId="{519BCE1F-DE87-C969-0073-A18DCAF99545}"/>
          </ac:picMkLst>
        </pc:picChg>
      </pc:sldChg>
      <pc:sldChg chg="del">
        <pc:chgData name="山川 航" userId="be86d021-7b54-42f7-b258-97b7fdc653d4" providerId="ADAL" clId="{37A17681-98D8-4BE5-BAA7-2E6533828509}" dt="2025-01-29T05:35:36.834" v="44" actId="2696"/>
        <pc:sldMkLst>
          <pc:docMk/>
          <pc:sldMk cId="402366302" sldId="468"/>
        </pc:sldMkLst>
      </pc:sldChg>
      <pc:sldChg chg="del">
        <pc:chgData name="山川 航" userId="be86d021-7b54-42f7-b258-97b7fdc653d4" providerId="ADAL" clId="{37A17681-98D8-4BE5-BAA7-2E6533828509}" dt="2025-01-29T05:36:20.959" v="47" actId="47"/>
        <pc:sldMkLst>
          <pc:docMk/>
          <pc:sldMk cId="1356466562" sldId="470"/>
        </pc:sldMkLst>
      </pc:sldChg>
      <pc:sldChg chg="del">
        <pc:chgData name="山川 航" userId="be86d021-7b54-42f7-b258-97b7fdc653d4" providerId="ADAL" clId="{37A17681-98D8-4BE5-BAA7-2E6533828509}" dt="2025-01-30T10:15:33.018" v="86" actId="47"/>
        <pc:sldMkLst>
          <pc:docMk/>
          <pc:sldMk cId="2567129088" sldId="471"/>
        </pc:sldMkLst>
      </pc:sldChg>
      <pc:sldChg chg="modSp mod">
        <pc:chgData name="山川 航" userId="be86d021-7b54-42f7-b258-97b7fdc653d4" providerId="ADAL" clId="{37A17681-98D8-4BE5-BAA7-2E6533828509}" dt="2025-01-29T05:50:49.860" v="74"/>
        <pc:sldMkLst>
          <pc:docMk/>
          <pc:sldMk cId="581700715" sldId="472"/>
        </pc:sldMkLst>
        <pc:spChg chg="mod">
          <ac:chgData name="山川 航" userId="be86d021-7b54-42f7-b258-97b7fdc653d4" providerId="ADAL" clId="{37A17681-98D8-4BE5-BAA7-2E6533828509}" dt="2025-01-29T05:50:49.860" v="74"/>
          <ac:spMkLst>
            <pc:docMk/>
            <pc:sldMk cId="581700715" sldId="472"/>
            <ac:spMk id="4" creationId="{D9975F40-36F2-8B95-9F6E-96E03239F420}"/>
          </ac:spMkLst>
        </pc:spChg>
      </pc:sldChg>
      <pc:sldChg chg="del">
        <pc:chgData name="山川 航" userId="be86d021-7b54-42f7-b258-97b7fdc653d4" providerId="ADAL" clId="{37A17681-98D8-4BE5-BAA7-2E6533828509}" dt="2025-01-29T05:35:36.834" v="44" actId="2696"/>
        <pc:sldMkLst>
          <pc:docMk/>
          <pc:sldMk cId="1689653322" sldId="473"/>
        </pc:sldMkLst>
      </pc:sldChg>
      <pc:sldChg chg="modSp mod">
        <pc:chgData name="山川 航" userId="be86d021-7b54-42f7-b258-97b7fdc653d4" providerId="ADAL" clId="{37A17681-98D8-4BE5-BAA7-2E6533828509}" dt="2025-01-29T05:36:30.377" v="50" actId="1076"/>
        <pc:sldMkLst>
          <pc:docMk/>
          <pc:sldMk cId="1358045977" sldId="474"/>
        </pc:sldMkLst>
        <pc:spChg chg="mod">
          <ac:chgData name="山川 航" userId="be86d021-7b54-42f7-b258-97b7fdc653d4" providerId="ADAL" clId="{37A17681-98D8-4BE5-BAA7-2E6533828509}" dt="2025-01-29T05:36:30.377" v="50" actId="1076"/>
          <ac:spMkLst>
            <pc:docMk/>
            <pc:sldMk cId="1358045977" sldId="474"/>
            <ac:spMk id="4" creationId="{D9975F40-36F2-8B95-9F6E-96E03239F420}"/>
          </ac:spMkLst>
        </pc:spChg>
      </pc:sldChg>
      <pc:sldChg chg="del">
        <pc:chgData name="山川 航" userId="be86d021-7b54-42f7-b258-97b7fdc653d4" providerId="ADAL" clId="{37A17681-98D8-4BE5-BAA7-2E6533828509}" dt="2025-01-29T05:36:17.634" v="45" actId="47"/>
        <pc:sldMkLst>
          <pc:docMk/>
          <pc:sldMk cId="1647362562" sldId="475"/>
        </pc:sldMkLst>
      </pc:sldChg>
      <pc:sldChg chg="addSp delSp modSp mod">
        <pc:chgData name="山川 航" userId="be86d021-7b54-42f7-b258-97b7fdc653d4" providerId="ADAL" clId="{37A17681-98D8-4BE5-BAA7-2E6533828509}" dt="2025-01-29T05:30:22.331" v="18"/>
        <pc:sldMkLst>
          <pc:docMk/>
          <pc:sldMk cId="922653425" sldId="476"/>
        </pc:sldMkLst>
        <pc:spChg chg="mod">
          <ac:chgData name="山川 航" userId="be86d021-7b54-42f7-b258-97b7fdc653d4" providerId="ADAL" clId="{37A17681-98D8-4BE5-BAA7-2E6533828509}" dt="2025-01-29T05:30:22.331" v="18"/>
          <ac:spMkLst>
            <pc:docMk/>
            <pc:sldMk cId="922653425" sldId="476"/>
            <ac:spMk id="22" creationId="{9695C520-970B-BA3F-5FEF-416738D7D4EA}"/>
          </ac:spMkLst>
        </pc:spChg>
        <pc:graphicFrameChg chg="modGraphic">
          <ac:chgData name="山川 航" userId="be86d021-7b54-42f7-b258-97b7fdc653d4" providerId="ADAL" clId="{37A17681-98D8-4BE5-BAA7-2E6533828509}" dt="2025-01-29T05:22:50.133" v="9" actId="3064"/>
          <ac:graphicFrameMkLst>
            <pc:docMk/>
            <pc:sldMk cId="922653425" sldId="476"/>
            <ac:graphicFrameMk id="2" creationId="{DB504BB1-FB06-7DF4-BBD0-91BA94B9E48A}"/>
          </ac:graphicFrameMkLst>
        </pc:graphicFrameChg>
        <pc:picChg chg="add mod">
          <ac:chgData name="山川 航" userId="be86d021-7b54-42f7-b258-97b7fdc653d4" providerId="ADAL" clId="{37A17681-98D8-4BE5-BAA7-2E6533828509}" dt="2025-01-29T05:22:18.061" v="1"/>
          <ac:picMkLst>
            <pc:docMk/>
            <pc:sldMk cId="922653425" sldId="476"/>
            <ac:picMk id="3" creationId="{60E5488A-0E3A-BB86-9FE8-AFFF9BBF5831}"/>
          </ac:picMkLst>
        </pc:picChg>
        <pc:picChg chg="add mod">
          <ac:chgData name="山川 航" userId="be86d021-7b54-42f7-b258-97b7fdc653d4" providerId="ADAL" clId="{37A17681-98D8-4BE5-BAA7-2E6533828509}" dt="2025-01-29T05:22:18.061" v="1"/>
          <ac:picMkLst>
            <pc:docMk/>
            <pc:sldMk cId="922653425" sldId="476"/>
            <ac:picMk id="5" creationId="{421DB4D4-833B-DD7F-9735-75A5AEFDD8EB}"/>
          </ac:picMkLst>
        </pc:picChg>
        <pc:picChg chg="add mod">
          <ac:chgData name="山川 航" userId="be86d021-7b54-42f7-b258-97b7fdc653d4" providerId="ADAL" clId="{37A17681-98D8-4BE5-BAA7-2E6533828509}" dt="2025-01-29T05:23:09.174" v="11" actId="14826"/>
          <ac:picMkLst>
            <pc:docMk/>
            <pc:sldMk cId="922653425" sldId="476"/>
            <ac:picMk id="6" creationId="{05FC2958-3E80-23F9-F425-EDDF6D365030}"/>
          </ac:picMkLst>
        </pc:picChg>
        <pc:picChg chg="del">
          <ac:chgData name="山川 航" userId="be86d021-7b54-42f7-b258-97b7fdc653d4" providerId="ADAL" clId="{37A17681-98D8-4BE5-BAA7-2E6533828509}" dt="2025-01-29T05:23:12.035" v="12" actId="478"/>
          <ac:picMkLst>
            <pc:docMk/>
            <pc:sldMk cId="922653425" sldId="476"/>
            <ac:picMk id="7" creationId="{A88E0CE5-5D4F-77EB-EDA3-C03BC59706FA}"/>
          </ac:picMkLst>
        </pc:picChg>
        <pc:picChg chg="add mod">
          <ac:chgData name="山川 航" userId="be86d021-7b54-42f7-b258-97b7fdc653d4" providerId="ADAL" clId="{37A17681-98D8-4BE5-BAA7-2E6533828509}" dt="2025-01-29T05:22:57.912" v="10" actId="14826"/>
          <ac:picMkLst>
            <pc:docMk/>
            <pc:sldMk cId="922653425" sldId="476"/>
            <ac:picMk id="8" creationId="{E67F2DE1-2E3A-86D8-8F03-D5CE2776BE37}"/>
          </ac:picMkLst>
        </pc:picChg>
        <pc:picChg chg="del">
          <ac:chgData name="山川 航" userId="be86d021-7b54-42f7-b258-97b7fdc653d4" providerId="ADAL" clId="{37A17681-98D8-4BE5-BAA7-2E6533828509}" dt="2025-01-29T05:23:12.035" v="12" actId="478"/>
          <ac:picMkLst>
            <pc:docMk/>
            <pc:sldMk cId="922653425" sldId="476"/>
            <ac:picMk id="9" creationId="{038AB17F-31A3-4BB4-1C87-2BA080253B76}"/>
          </ac:picMkLst>
        </pc:picChg>
        <pc:picChg chg="add mod">
          <ac:chgData name="山川 航" userId="be86d021-7b54-42f7-b258-97b7fdc653d4" providerId="ADAL" clId="{37A17681-98D8-4BE5-BAA7-2E6533828509}" dt="2025-01-29T05:22:18.061" v="1"/>
          <ac:picMkLst>
            <pc:docMk/>
            <pc:sldMk cId="922653425" sldId="476"/>
            <ac:picMk id="10" creationId="{C2C78957-67B1-CF15-C8C4-CA6947402434}"/>
          </ac:picMkLst>
        </pc:picChg>
      </pc:sldChg>
      <pc:sldChg chg="modSp mod">
        <pc:chgData name="山川 航" userId="be86d021-7b54-42f7-b258-97b7fdc653d4" providerId="ADAL" clId="{37A17681-98D8-4BE5-BAA7-2E6533828509}" dt="2025-01-30T10:15:13.681" v="85" actId="20577"/>
        <pc:sldMkLst>
          <pc:docMk/>
          <pc:sldMk cId="106485533" sldId="477"/>
        </pc:sldMkLst>
        <pc:spChg chg="mod">
          <ac:chgData name="山川 航" userId="be86d021-7b54-42f7-b258-97b7fdc653d4" providerId="ADAL" clId="{37A17681-98D8-4BE5-BAA7-2E6533828509}" dt="2025-01-30T10:15:13.681" v="85" actId="20577"/>
          <ac:spMkLst>
            <pc:docMk/>
            <pc:sldMk cId="106485533" sldId="477"/>
            <ac:spMk id="3" creationId="{5EACF54C-79B7-0203-0E68-97118C6D7FF5}"/>
          </ac:spMkLst>
        </pc:spChg>
      </pc:sldChg>
    </pc:docChg>
  </pc:docChgLst>
  <pc:docChgLst>
    <pc:chgData name="平山 拓人" userId="S::hirayama.takuto@sec.co.jp::66fac1ea-552c-4091-b12c-d9de8ab0fef0" providerId="AD" clId="Web-{E49BC951-4DA3-11C5-DB1C-40B6DA1EF64F}"/>
    <pc:docChg chg="addSld delSld modSld sldOrd">
      <pc:chgData name="平山 拓人" userId="S::hirayama.takuto@sec.co.jp::66fac1ea-552c-4091-b12c-d9de8ab0fef0" providerId="AD" clId="Web-{E49BC951-4DA3-11C5-DB1C-40B6DA1EF64F}" dt="2024-11-20T07:55:47.212" v="547" actId="1076"/>
      <pc:docMkLst>
        <pc:docMk/>
      </pc:docMkLst>
      <pc:sldChg chg="modSp">
        <pc:chgData name="平山 拓人" userId="S::hirayama.takuto@sec.co.jp::66fac1ea-552c-4091-b12c-d9de8ab0fef0" providerId="AD" clId="Web-{E49BC951-4DA3-11C5-DB1C-40B6DA1EF64F}" dt="2024-11-20T06:47:42.478" v="182" actId="20577"/>
        <pc:sldMkLst>
          <pc:docMk/>
          <pc:sldMk cId="661261162" sldId="467"/>
        </pc:sldMkLst>
      </pc:sldChg>
      <pc:sldChg chg="ord">
        <pc:chgData name="平山 拓人" userId="S::hirayama.takuto@sec.co.jp::66fac1ea-552c-4091-b12c-d9de8ab0fef0" providerId="AD" clId="Web-{E49BC951-4DA3-11C5-DB1C-40B6DA1EF64F}" dt="2024-11-20T07:05:41.405" v="274"/>
        <pc:sldMkLst>
          <pc:docMk/>
          <pc:sldMk cId="402366302" sldId="468"/>
        </pc:sldMkLst>
      </pc:sldChg>
      <pc:sldChg chg="addSp delSp modSp del ord">
        <pc:chgData name="平山 拓人" userId="S::hirayama.takuto@sec.co.jp::66fac1ea-552c-4091-b12c-d9de8ab0fef0" providerId="AD" clId="Web-{E49BC951-4DA3-11C5-DB1C-40B6DA1EF64F}" dt="2024-11-20T07:54:22.834" v="534"/>
        <pc:sldMkLst>
          <pc:docMk/>
          <pc:sldMk cId="203112300" sldId="469"/>
        </pc:sldMkLst>
      </pc:sldChg>
      <pc:sldChg chg="ord">
        <pc:chgData name="平山 拓人" userId="S::hirayama.takuto@sec.co.jp::66fac1ea-552c-4091-b12c-d9de8ab0fef0" providerId="AD" clId="Web-{E49BC951-4DA3-11C5-DB1C-40B6DA1EF64F}" dt="2024-11-20T07:05:41.405" v="272"/>
        <pc:sldMkLst>
          <pc:docMk/>
          <pc:sldMk cId="1356466562" sldId="470"/>
        </pc:sldMkLst>
      </pc:sldChg>
      <pc:sldChg chg="modSp">
        <pc:chgData name="平山 拓人" userId="S::hirayama.takuto@sec.co.jp::66fac1ea-552c-4091-b12c-d9de8ab0fef0" providerId="AD" clId="Web-{E49BC951-4DA3-11C5-DB1C-40B6DA1EF64F}" dt="2024-11-20T07:55:27.321" v="545" actId="20577"/>
        <pc:sldMkLst>
          <pc:docMk/>
          <pc:sldMk cId="2567129088" sldId="471"/>
        </pc:sldMkLst>
        <pc:spChg chg="mod">
          <ac:chgData name="平山 拓人" userId="S::hirayama.takuto@sec.co.jp::66fac1ea-552c-4091-b12c-d9de8ab0fef0" providerId="AD" clId="Web-{E49BC951-4DA3-11C5-DB1C-40B6DA1EF64F}" dt="2024-11-20T07:55:27.321" v="545" actId="20577"/>
          <ac:spMkLst>
            <pc:docMk/>
            <pc:sldMk cId="2567129088" sldId="471"/>
            <ac:spMk id="4" creationId="{D9975F40-36F2-8B95-9F6E-96E03239F420}"/>
          </ac:spMkLst>
        </pc:spChg>
      </pc:sldChg>
      <pc:sldChg chg="ord">
        <pc:chgData name="平山 拓人" userId="S::hirayama.takuto@sec.co.jp::66fac1ea-552c-4091-b12c-d9de8ab0fef0" providerId="AD" clId="Web-{E49BC951-4DA3-11C5-DB1C-40B6DA1EF64F}" dt="2024-11-20T07:05:41.405" v="273"/>
        <pc:sldMkLst>
          <pc:docMk/>
          <pc:sldMk cId="1689653322" sldId="473"/>
        </pc:sldMkLst>
      </pc:sldChg>
      <pc:sldChg chg="ord">
        <pc:chgData name="平山 拓人" userId="S::hirayama.takuto@sec.co.jp::66fac1ea-552c-4091-b12c-d9de8ab0fef0" providerId="AD" clId="Web-{E49BC951-4DA3-11C5-DB1C-40B6DA1EF64F}" dt="2024-11-20T07:05:41.405" v="271"/>
        <pc:sldMkLst>
          <pc:docMk/>
          <pc:sldMk cId="1358045977" sldId="474"/>
        </pc:sldMkLst>
      </pc:sldChg>
      <pc:sldChg chg="addSp modSp add replId">
        <pc:chgData name="平山 拓人" userId="S::hirayama.takuto@sec.co.jp::66fac1ea-552c-4091-b12c-d9de8ab0fef0" providerId="AD" clId="Web-{E49BC951-4DA3-11C5-DB1C-40B6DA1EF64F}" dt="2024-11-20T07:55:47.212" v="547" actId="1076"/>
        <pc:sldMkLst>
          <pc:docMk/>
          <pc:sldMk cId="1647362562" sldId="4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F67A-AB11-42ED-A64A-133481D3AF0C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A8395-BADE-4AFE-9BC0-4D85C488FC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3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2664-8319-4658-91D4-94D25C95241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73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2664-8319-4658-91D4-94D25C95241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6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2664-8319-4658-91D4-94D25C95241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7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52664-8319-4658-91D4-94D25C95241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5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4611D-0D77-ABCB-9709-FA7B452CE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C48359-04A0-C4AA-7ED3-5BF93929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7B841-8D95-13BB-0738-F0BF772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C3948-11A0-89E7-8BD8-2987282E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C4D14-DB18-F720-22E1-A58F6645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0BEAE7-0DF0-8698-F227-2E0725E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EB090E-D32E-335E-1463-9306A98C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3B09E-48DA-FA81-720A-4101113A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85CE9-D097-2A22-59C9-63B4BAC5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95007-00AC-8506-F956-ED413094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5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5804B6-792C-1B1E-946A-8F64C0811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82A878-BC06-912C-E2BE-EDBF579B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DF7DE-1F56-E099-CA26-3EE59516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72039B-F5E6-2A99-1033-8509CAA3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1E460-CB39-E805-4340-3B874190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3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BC2A7-1546-2CE6-D0C0-BA7076FC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E1E13-4064-CB8D-C74E-00E6E37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72595B-9E0F-3F3E-1F86-D36385D3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3E450-0B08-ED86-0FFB-FDDCF52A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01DF1-54AB-163A-7041-CE44F8A9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1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9F182-2FF6-9E5D-1079-40A44855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EA045-9A64-1D37-916F-5FCFDD8F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3D4A0-1B15-3FE0-65CA-E590F261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E09C1-CF2C-2C7C-CCC5-9BB7319F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E3605-8903-79B9-0710-99DBDAA4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6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0FB43-E8A9-0D15-BE53-0F1BFC38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2531A-9BBF-0409-446A-53F1F129D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85528-F0B0-1120-5791-C1AAEE64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08BA25-3BB6-A1F9-E0B3-572FE9F9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7279B7-AF16-E210-4DCD-95890568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BC505C-A05A-ECF4-B3C7-435E0B4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4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5B7E5-05FF-F69F-8258-42E98120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0099D0-CABF-2D8D-1A25-F0F59F74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175E0-6110-1015-8F68-F3766E20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AE8A52-9CDA-FAC1-4ED8-B7E774DE1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857FF3-86BF-1BC8-6D55-812DB7DC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9DF063-50BF-2131-591C-FF3CE9D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3004C9-F203-E0EC-C59B-81A054A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546CF1-CC1B-D18F-3168-915C5D4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0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7B704-96BF-9A91-1713-8FEF4CD4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E73E50-1B9F-C4FE-FFD2-0C2DBC69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76D43E-53A8-C7E6-B3A4-DFB208A5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20AC21-4738-E627-1A0C-74905067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84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CEF2D1-5B51-16B6-30E6-8139642F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4258B9-0B83-7F06-DDD7-35B815C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3CC9A3-4453-DB03-18D5-E9C72D3D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7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C2EEC-BA93-8B20-B047-5124EB9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BF0C0-796A-DD79-0402-EDD75B10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7798B-084C-0CC6-5EF9-462E481CF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3D23A-1E67-1C54-BDD6-B5A4E0AB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55D20-CF6B-6C81-48DD-982A9EEC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CB115-3A84-0849-C26E-7C60B99D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3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F96C1-E369-D093-279B-ADCB75F7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E91C0F-FC7F-EAB3-6820-0512694E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3A5D52-F933-9DF4-A566-0F47C460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AC03D2-A76F-DF60-9D92-C7B2B573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30F5E6-86C8-2B99-BE6F-B65F4401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75360-3B01-0EF0-C32B-673B9106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14E2D1-91C5-BD1F-A0F2-4CE53185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04F969-B580-EA2B-B810-34DF3F07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8354E-1410-D767-D339-0A764284F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F367-C521-4B91-AA64-9E5494A201E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A9C1-5817-577F-6A73-69F02EC0E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A09C2C-2E26-4906-D503-5455C073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AF0D-6103-4A77-99E3-220EBC6F64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B504BB1-FB06-7DF4-BBD0-91BA94B9E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9261"/>
              </p:ext>
            </p:extLst>
          </p:nvPr>
        </p:nvGraphicFramePr>
        <p:xfrm>
          <a:off x="4937760" y="724235"/>
          <a:ext cx="6705600" cy="5120640"/>
        </p:xfrm>
        <a:graphic>
          <a:graphicData uri="http://schemas.openxmlformats.org/drawingml/2006/table">
            <a:tbl>
              <a:tblPr firstCol="1">
                <a:tableStyleId>{8799B23B-EC83-4686-B30A-512413B5E67A}</a:tableStyleId>
              </a:tblPr>
              <a:tblGrid>
                <a:gridCol w="5388864">
                  <a:extLst>
                    <a:ext uri="{9D8B030D-6E8A-4147-A177-3AD203B41FA5}">
                      <a16:colId xmlns:a16="http://schemas.microsoft.com/office/drawing/2014/main" val="739784082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6546224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ja-JP" sz="2100" b="1" cap="none" spc="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100" cap="none" spc="0" dirty="0">
                          <a:solidFill>
                            <a:schemeClr val="tx1"/>
                          </a:solidFill>
                        </a:rPr>
                        <a:t>253.09</a:t>
                      </a:r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/>
                </a:tc>
                <a:extLst>
                  <a:ext uri="{0D108BD9-81ED-4DB2-BD59-A6C34878D82A}">
                    <a16:rowId xmlns:a16="http://schemas.microsoft.com/office/drawing/2014/main" val="14492075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Matching 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of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Lost Item1 (Level 2)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523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Matching 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of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Lost Item2 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(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Level 1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)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53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Matching 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of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Lost Item3 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(</a:t>
                      </a:r>
                      <a:r>
                        <a:rPr lang="en-US" sz="2100" b="1" i="0" u="none" strike="noStrike" cap="none" spc="0" noProof="0">
                          <a:solidFill>
                            <a:schemeClr val="tx1"/>
                          </a:solidFill>
                          <a:latin typeface="游ゴシック"/>
                        </a:rPr>
                        <a:t>Level 3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)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553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Matching 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of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Lost Item4 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(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Level 4</a:t>
                      </a:r>
                      <a:r>
                        <a:rPr kumimoji="1"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)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802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Rounding</a:t>
                      </a:r>
                      <a:r>
                        <a:rPr lang="ja-JP" alt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completion</a:t>
                      </a:r>
                      <a:r>
                        <a:rPr lang="ja-JP" alt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 </a:t>
                      </a: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time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100" cap="none" spc="0" dirty="0">
                          <a:solidFill>
                            <a:schemeClr val="tx1"/>
                          </a:solidFill>
                        </a:rPr>
                        <a:t>114.7</a:t>
                      </a:r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7329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</a:rPr>
                        <a:t> Is the report item correct ?</a:t>
                      </a:r>
                      <a:endParaRPr lang="en-US" sz="2100" b="1" i="0" u="none" strike="noStrike" cap="none" spc="0" noProof="0" dirty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789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i="0" u="none" strike="noStrike" cap="none" spc="0" noProof="0">
                          <a:solidFill>
                            <a:schemeClr val="tx1"/>
                          </a:solidFill>
                          <a:latin typeface="游ゴシック"/>
                        </a:rPr>
                        <a:t> Mission</a:t>
                      </a:r>
                      <a:r>
                        <a:rPr lang="ja-JP" alt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 </a:t>
                      </a:r>
                      <a:r>
                        <a:rPr lang="en-US" sz="2100" b="1" i="0" u="none" strike="noStrike" cap="none" spc="0" noProof="0">
                          <a:solidFill>
                            <a:schemeClr val="tx1"/>
                          </a:solidFill>
                          <a:latin typeface="游ゴシック"/>
                        </a:rPr>
                        <a:t>completion</a:t>
                      </a:r>
                      <a:r>
                        <a:rPr lang="ja-JP" altLang="en-US" sz="2100" b="1" i="0" u="none" strike="noStrike" cap="none" spc="0" noProof="0" dirty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 </a:t>
                      </a:r>
                      <a:r>
                        <a:rPr lang="en-US" sz="2100" b="1" i="0" u="none" strike="noStrike" cap="none" spc="0" noProof="0">
                          <a:solidFill>
                            <a:schemeClr val="tx1"/>
                          </a:solidFill>
                          <a:latin typeface="游ゴシック"/>
                        </a:rPr>
                        <a:t>time</a:t>
                      </a:r>
                      <a:endParaRPr lang="en-US" sz="2100" b="1" i="0" u="none" strike="noStrike" cap="none" spc="0" noProof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</a:txBody>
                  <a:tcPr marL="0" marR="161020" marT="80510" marB="805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100" cap="none" spc="0" dirty="0">
                          <a:solidFill>
                            <a:schemeClr val="tx1"/>
                          </a:solidFill>
                        </a:rPr>
                        <a:t>195.3</a:t>
                      </a:r>
                      <a:endParaRPr kumimoji="1" lang="ja-JP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0510" marB="8051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61902"/>
                  </a:ext>
                </a:extLst>
              </a:tr>
            </a:tbl>
          </a:graphicData>
        </a:graphic>
      </p:graphicFrame>
      <p:sp>
        <p:nvSpPr>
          <p:cNvPr id="18" name="タイトル 1">
            <a:extLst>
              <a:ext uri="{FF2B5EF4-FFF2-40B4-BE49-F238E27FC236}">
                <a16:creationId xmlns:a16="http://schemas.microsoft.com/office/drawing/2014/main" id="{EEDD6437-8CC1-CF1C-B6C5-3E05B04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123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3200" kern="1200" dirty="0">
                <a:solidFill>
                  <a:schemeClr val="tx1"/>
                </a:solidFill>
              </a:rPr>
              <a:t>Feedback to</a:t>
            </a:r>
            <a:br>
              <a:rPr lang="en-US" altLang="ja-JP" sz="3200" dirty="0"/>
            </a:br>
            <a:r>
              <a:rPr lang="en-US" altLang="ja-JP" sz="3200" dirty="0"/>
              <a:t>	</a:t>
            </a:r>
            <a:r>
              <a:rPr lang="en-US" altLang="ja-JP" sz="3200" dirty="0" err="1"/>
              <a:t>Astronut</a:t>
            </a:r>
            <a:endParaRPr kumimoji="1" lang="en-US" altLang="ja-JP" sz="3200" kern="12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95C520-970B-BA3F-5FEF-416738D7D4EA}"/>
              </a:ext>
            </a:extLst>
          </p:cNvPr>
          <p:cNvSpPr txBox="1"/>
          <p:nvPr/>
        </p:nvSpPr>
        <p:spPr>
          <a:xfrm>
            <a:off x="876693" y="1999488"/>
            <a:ext cx="3455821" cy="4352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2000" b="1" dirty="0"/>
              <a:t>Short Summary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a typeface="游ゴシック"/>
              </a:rPr>
              <a:t>Congrats on 1st place!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200" dirty="0">
                <a:ea typeface="+mn-lt"/>
                <a:cs typeface="+mn-lt"/>
              </a:rPr>
              <a:t>Time-saving techniques, such as shooting posture and simultaneous shooting in areas 2 and 3, were evident throughout.</a:t>
            </a:r>
            <a:r>
              <a:rPr lang="ja-JP" sz="2200" dirty="0">
                <a:ea typeface="+mn-lt"/>
                <a:cs typeface="+mn-lt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sz="2200" dirty="0">
                <a:ea typeface="+mn-lt"/>
                <a:cs typeface="+mn-lt"/>
              </a:rPr>
              <a:t>The accuracy of the image recognition was excellent with the complete success of the mission.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sz="2200" dirty="0">
                <a:ea typeface="+mn-lt"/>
                <a:cs typeface="+mn-lt"/>
              </a:rPr>
              <a:t>The team's ingenuity in shortening the time was put to good use, and they came in first place.</a:t>
            </a:r>
            <a:endParaRPr lang="ja-JP" altLang="en-US" sz="2200" dirty="0">
              <a:ea typeface="游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45DB91-25C7-C687-233B-FED0BC40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0628C91-649E-4769-BA21-66EAE17374EB}" type="slidenum"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</a:t>
            </a:fld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60E5488A-0E3A-BB86-9FE8-AFFF9BBF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894" y="1505376"/>
            <a:ext cx="360000" cy="36000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21DB4D4-833B-DD7F-9735-75A5AEFDD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894" y="2153307"/>
            <a:ext cx="360000" cy="360000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5FC2958-3E80-23F9-F425-EDDF6D365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05894" y="2801238"/>
            <a:ext cx="360000" cy="3600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E67F2DE1-2E3A-86D8-8F03-D5CE2776B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05894" y="3429000"/>
            <a:ext cx="360000" cy="3600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2C78957-67B1-CF15-C8C4-CA6947402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05894" y="473137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EEDD6437-8CC1-CF1C-B6C5-3E05B04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4" y="188913"/>
            <a:ext cx="8207375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Feedbacks</a:t>
            </a:r>
            <a:endParaRPr kumimoji="1" lang="ja-JP" altLang="en-US" dirty="0"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F9139780-DC68-10F7-56A1-DB3F40EC1F5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30628C91-649E-4769-BA21-66EAE17374EB}" type="slidenum"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84BECE01-520E-B515-91D0-05835DA63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6012369-19A3-F4A2-2C34-5501F883F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9B07C168-8461-FB65-F6A6-0A38C7DC8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EACF54C-79B7-0203-0E68-97118C6D7FF5}"/>
              </a:ext>
            </a:extLst>
          </p:cNvPr>
          <p:cNvSpPr txBox="1"/>
          <p:nvPr/>
        </p:nvSpPr>
        <p:spPr>
          <a:xfrm>
            <a:off x="754810" y="1082940"/>
            <a:ext cx="10598691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ea typeface="+mn-lt"/>
                <a:cs typeface="+mn-lt"/>
              </a:rPr>
              <a:t>The Target Item were captured in an ingenious way. The entire area was scanned, and the direction of the target item was determined using image processing. Fine adjustments were made</a:t>
            </a:r>
            <a:r>
              <a:rPr lang="ja-JP" altLang="en-US" sz="2400" dirty="0">
                <a:ea typeface="+mn-lt"/>
                <a:cs typeface="+mn-lt"/>
              </a:rPr>
              <a:t> </a:t>
            </a:r>
            <a:r>
              <a:rPr lang="en-US" altLang="ja-JP" sz="2400" dirty="0">
                <a:ea typeface="+mn-lt"/>
                <a:cs typeface="+mn-lt"/>
              </a:rPr>
              <a:t>by rotating the Astrobee, which helped reduce the risk of localization loss.</a:t>
            </a:r>
            <a:endParaRPr 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E7C53A-8228-970B-9667-2B61CD856BF2}"/>
              </a:ext>
            </a:extLst>
          </p:cNvPr>
          <p:cNvSpPr txBox="1"/>
          <p:nvPr/>
        </p:nvSpPr>
        <p:spPr>
          <a:xfrm>
            <a:off x="748898" y="3433656"/>
            <a:ext cx="10610334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    </a:t>
            </a:r>
            <a:r>
              <a:rPr lang="en-US" altLang="ja-JP">
                <a:solidFill>
                  <a:srgbClr val="569CD6"/>
                </a:solidFill>
                <a:latin typeface="Consolas"/>
                <a:ea typeface="游ゴシック"/>
              </a:rPr>
              <a:t>private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 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void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 </a:t>
            </a:r>
            <a:r>
              <a:rPr lang="en-US" altLang="ja-JP">
                <a:solidFill>
                  <a:srgbClr val="DCDCAA"/>
                </a:solidFill>
                <a:latin typeface="Consolas"/>
                <a:ea typeface="游ゴシック"/>
              </a:rPr>
              <a:t>goNearestArea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(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List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&lt;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Integer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&gt; </a:t>
            </a:r>
            <a:r>
              <a:rPr lang="en-US" altLang="ja-JP">
                <a:solidFill>
                  <a:srgbClr val="9CDCFE"/>
                </a:solidFill>
                <a:latin typeface="Consolas"/>
                <a:ea typeface="游ゴシック"/>
              </a:rPr>
              <a:t>notFoundTarget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 ,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Map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&lt;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Integer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, </a:t>
            </a:r>
            <a:endParaRPr lang="ja-JP" altLang="en-US">
              <a:ea typeface="游ゴシック"/>
            </a:endParaRPr>
          </a:p>
          <a:p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　　　　　　　　　　　　　　　　　gov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nasa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arc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astrobee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types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Point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&gt; </a:t>
            </a:r>
            <a:r>
              <a:rPr lang="en-US" altLang="ja-JP">
                <a:solidFill>
                  <a:srgbClr val="9CDCFE"/>
                </a:solidFill>
                <a:latin typeface="Consolas"/>
                <a:ea typeface="游ゴシック"/>
              </a:rPr>
              <a:t>dictionary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,</a:t>
            </a:r>
            <a:endParaRPr lang="en-US" dirty="0">
              <a:solidFill>
                <a:srgbClr val="000000"/>
              </a:solidFill>
              <a:latin typeface="游ゴシック" panose="020F0502020204030204"/>
              <a:ea typeface="游ゴシック"/>
            </a:endParaRPr>
          </a:p>
          <a:p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　　　　　　　　　　　　　　　　　List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&lt;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List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&lt;</a:t>
            </a:r>
            <a:r>
              <a:rPr lang="en-US" altLang="ja-JP">
                <a:solidFill>
                  <a:srgbClr val="4EC9B0"/>
                </a:solidFill>
                <a:latin typeface="Consolas"/>
                <a:ea typeface="游ゴシック"/>
              </a:rPr>
              <a:t>Double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&gt;&gt; </a:t>
            </a:r>
            <a:r>
              <a:rPr lang="en-US" altLang="ja-JP">
                <a:solidFill>
                  <a:srgbClr val="9CDCFE"/>
                </a:solidFill>
                <a:latin typeface="Consolas"/>
                <a:ea typeface="游ゴシック"/>
              </a:rPr>
              <a:t>angle_list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){</a:t>
            </a:r>
            <a:endParaRPr lang="en-US">
              <a:ea typeface="游ゴシック"/>
            </a:endParaRPr>
          </a:p>
          <a:p>
            <a:r>
              <a:rPr lang="en-US">
                <a:solidFill>
                  <a:srgbClr val="00B050"/>
                </a:solidFill>
                <a:latin typeface="Consolas"/>
              </a:rPr>
              <a:t>　　・・・・・・・・・・・・</a:t>
            </a:r>
            <a:endParaRPr lang="en-US" altLang="ja-JP">
              <a:latin typeface="Consolas"/>
            </a:endParaRPr>
          </a:p>
          <a:p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        </a:t>
            </a:r>
            <a:r>
              <a:rPr lang="en-US" altLang="ja-JP">
                <a:solidFill>
                  <a:srgbClr val="DCDCAA"/>
                </a:solidFill>
                <a:latin typeface="Consolas"/>
                <a:ea typeface="游ゴシック"/>
              </a:rPr>
              <a:t>moveToWrapper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(</a:t>
            </a:r>
            <a:r>
              <a:rPr lang="en-US" altLang="ja-JP">
                <a:solidFill>
                  <a:srgbClr val="9CDCFE"/>
                </a:solidFill>
                <a:latin typeface="Consolas"/>
                <a:ea typeface="游ゴシック"/>
              </a:rPr>
              <a:t>dictionary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.</a:t>
            </a:r>
            <a:r>
              <a:rPr lang="en-US" altLang="ja-JP">
                <a:solidFill>
                  <a:srgbClr val="DCDCAA"/>
                </a:solidFill>
                <a:latin typeface="Consolas"/>
                <a:ea typeface="游ゴシック"/>
              </a:rPr>
              <a:t>get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(lastIndex </a:t>
            </a:r>
            <a:r>
              <a:rPr lang="en-US" altLang="ja-JP">
                <a:solidFill>
                  <a:srgbClr val="D4D4D4"/>
                </a:solidFill>
                <a:latin typeface="Consolas"/>
                <a:ea typeface="游ゴシック"/>
              </a:rPr>
              <a:t>+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 </a:t>
            </a:r>
            <a:r>
              <a:rPr lang="en-US" altLang="ja-JP">
                <a:solidFill>
                  <a:srgbClr val="B5CEA8"/>
                </a:solidFill>
                <a:latin typeface="Consolas"/>
                <a:ea typeface="游ゴシック"/>
              </a:rPr>
              <a:t>1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), </a:t>
            </a:r>
            <a:endParaRPr lang="en-US" altLang="ja-JP" dirty="0">
              <a:solidFill>
                <a:srgbClr val="CCCCCC"/>
              </a:solidFill>
              <a:latin typeface="Consolas"/>
              <a:ea typeface="游ゴシック"/>
            </a:endParaRPr>
          </a:p>
          <a:p>
            <a:r>
              <a:rPr lang="en-US" altLang="ja-JP">
                <a:solidFill>
                  <a:srgbClr val="DCDCAA"/>
                </a:solidFill>
                <a:latin typeface="Consolas"/>
                <a:ea typeface="游ゴシック"/>
              </a:rPr>
              <a:t>　　　　　　　　　　　　computeQuaternionFromAngles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(</a:t>
            </a:r>
            <a:r>
              <a:rPr lang="en-US" altLang="ja-JP">
                <a:solidFill>
                  <a:srgbClr val="DCDCAA"/>
                </a:solidFill>
                <a:latin typeface="Consolas"/>
                <a:ea typeface="游ゴシック"/>
              </a:rPr>
              <a:t>Final_turn</a:t>
            </a: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(lastIndex </a:t>
            </a:r>
            <a:r>
              <a:rPr lang="en-US" altLang="ja-JP" dirty="0">
                <a:solidFill>
                  <a:srgbClr val="D4D4D4"/>
                </a:solidFill>
                <a:latin typeface="Consolas"/>
                <a:ea typeface="游ゴシック"/>
              </a:rPr>
              <a:t>+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 </a:t>
            </a:r>
            <a:r>
              <a:rPr lang="en-US" altLang="ja-JP" dirty="0">
                <a:solidFill>
                  <a:srgbClr val="B5CEA8"/>
                </a:solidFill>
                <a:latin typeface="Consolas"/>
                <a:ea typeface="游ゴシック"/>
              </a:rPr>
              <a:t>1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/>
                <a:ea typeface="游ゴシック"/>
              </a:rPr>
              <a:t>0</a:t>
            </a:r>
            <a:r>
              <a:rPr lang="en-US" altLang="ja-JP" dirty="0">
                <a:solidFill>
                  <a:srgbClr val="CCCCCC"/>
                </a:solidFill>
                <a:latin typeface="Consolas"/>
                <a:ea typeface="游ゴシック"/>
              </a:rPr>
              <a:t>)));</a:t>
            </a:r>
            <a:endParaRPr lang="en-US" dirty="0">
              <a:ea typeface="游ゴシック"/>
            </a:endParaRPr>
          </a:p>
          <a:p>
            <a:r>
              <a:rPr lang="en-US">
                <a:solidFill>
                  <a:srgbClr val="00B050"/>
                </a:solidFill>
                <a:latin typeface="Consolas"/>
              </a:rPr>
              <a:t>　　・・・・・・・・・・・・</a:t>
            </a:r>
            <a:br>
              <a:rPr lang="en-US" altLang="ja-JP" dirty="0">
                <a:latin typeface="Consolas"/>
              </a:rPr>
            </a:br>
            <a:r>
              <a:rPr lang="en-US" altLang="ja-JP">
                <a:solidFill>
                  <a:srgbClr val="CCCCCC"/>
                </a:solidFill>
                <a:latin typeface="Consolas"/>
                <a:ea typeface="游ゴシック"/>
              </a:rPr>
              <a:t>    }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A7E58B-CE8E-3527-3C78-1A27ADF55C9C}"/>
              </a:ext>
            </a:extLst>
          </p:cNvPr>
          <p:cNvSpPr txBox="1"/>
          <p:nvPr/>
        </p:nvSpPr>
        <p:spPr>
          <a:xfrm>
            <a:off x="757877" y="4590296"/>
            <a:ext cx="854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00B050"/>
                </a:solidFill>
                <a:ea typeface="游ゴシック"/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1064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EEDD6437-8CC1-CF1C-B6C5-3E05B04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90" y="188913"/>
            <a:ext cx="9251419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Feedbacks</a:t>
            </a:r>
            <a:endParaRPr kumimoji="1" lang="ja-JP" altLang="en-US" dirty="0"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D3F18F90-2B1A-5557-F9FD-911E2F49A70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30628C91-649E-4769-BA21-66EAE17374EB}" type="slidenum"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D4A3110E-9167-3214-4FC8-A60F98967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12D34EF4-DE54-1116-BE0D-E8822FC9B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3A7B1D19-E667-378C-1EF6-D10476A0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975F40-36F2-8B95-9F6E-96E03239F420}"/>
              </a:ext>
            </a:extLst>
          </p:cNvPr>
          <p:cNvSpPr txBox="1"/>
          <p:nvPr/>
        </p:nvSpPr>
        <p:spPr>
          <a:xfrm>
            <a:off x="771897" y="1252438"/>
            <a:ext cx="10752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There is a class that describes the processing of binarization, but it is not available, so it would be good if you could try to handle binarization next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0901D66-6F2D-254E-854D-049C7AF7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09" y="2430452"/>
            <a:ext cx="7373379" cy="325800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A14DC1-4452-7156-A632-794DEAE33E5F}"/>
              </a:ext>
            </a:extLst>
          </p:cNvPr>
          <p:cNvSpPr txBox="1"/>
          <p:nvPr/>
        </p:nvSpPr>
        <p:spPr>
          <a:xfrm>
            <a:off x="8004542" y="5671204"/>
            <a:ext cx="177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CAD.java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L63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04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EEDD6437-8CC1-CF1C-B6C5-3E05B04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90" y="188913"/>
            <a:ext cx="9251419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Feedbacks</a:t>
            </a:r>
            <a:endParaRPr kumimoji="1" lang="ja-JP" altLang="en-US" dirty="0"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D3F18F90-2B1A-5557-F9FD-911E2F49A70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fld id="{30628C91-649E-4769-BA21-66EAE17374EB}" type="slidenum"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D4A3110E-9167-3214-4FC8-A60F98967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12D34EF4-DE54-1116-BE0D-E8822FC9B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28">
              <a:extLst>
                <a:ext uri="{FF2B5EF4-FFF2-40B4-BE49-F238E27FC236}">
                  <a16:creationId xmlns:a16="http://schemas.microsoft.com/office/drawing/2014/main" id="{3A7B1D19-E667-378C-1EF6-D10476A0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975F40-36F2-8B95-9F6E-96E03239F420}"/>
              </a:ext>
            </a:extLst>
          </p:cNvPr>
          <p:cNvSpPr txBox="1"/>
          <p:nvPr/>
        </p:nvSpPr>
        <p:spPr>
          <a:xfrm>
            <a:off x="771897" y="926276"/>
            <a:ext cx="10752232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400" b="1" u="sng" dirty="0"/>
              <a:t>Comments about maintainability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The frequently used functions, such as movement processing, have been implemented as common functions. We commend this as it shows an awareness of improving maintainability.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Since the log output is described, it is a code that is easy to deal with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If you describe your comments in detail, it will make the code even more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ea typeface="+mn-lt"/>
                <a:cs typeface="+mn-lt"/>
              </a:rPr>
              <a:t>It is good that the program is designed to handle errors in case it enters the Keep Out Zone.</a:t>
            </a:r>
            <a:endParaRPr kumimoji="1" lang="en-US" altLang="ja-JP" sz="2400" dirty="0"/>
          </a:p>
          <a:p>
            <a:endParaRPr lang="en-US" altLang="ja-JP" sz="2400" dirty="0">
              <a:ea typeface="游ゴシック"/>
            </a:endParaRPr>
          </a:p>
          <a:p>
            <a:r>
              <a:rPr lang="en-US" sz="2400" dirty="0">
                <a:ea typeface="+mn-lt"/>
                <a:cs typeface="+mn-lt"/>
              </a:rPr>
              <a:t> It was wonderful to see the high accuracy of image recognition and various </a:t>
            </a:r>
            <a:r>
              <a:rPr lang="en-US" altLang="ja-JP" sz="2400" dirty="0">
                <a:ea typeface="+mn-lt"/>
                <a:cs typeface="+mn-lt"/>
              </a:rPr>
              <a:t>techniques</a:t>
            </a:r>
            <a:r>
              <a:rPr lang="en-US" sz="2400" dirty="0">
                <a:ea typeface="+mn-lt"/>
                <a:cs typeface="+mn-lt"/>
              </a:rPr>
              <a:t> to save time. The ingenuity paid off, and the difference in mission accomplishment time brought them to first place!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654</TotalTime>
  <Words>415</Words>
  <Application>Microsoft Office PowerPoint</Application>
  <PresentationFormat>ワイド画面</PresentationFormat>
  <Paragraphs>47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Consolas</vt:lpstr>
      <vt:lpstr>Office テーマ</vt:lpstr>
      <vt:lpstr>Feedback to  Astronut</vt:lpstr>
      <vt:lpstr>Feedbacks</vt:lpstr>
      <vt:lpstr>Feedbacks</vt:lpstr>
      <vt:lpstr>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Salcedo</dc:title>
  <dc:creator>山川 航</dc:creator>
  <cp:lastModifiedBy>山川 航</cp:lastModifiedBy>
  <cp:revision>211</cp:revision>
  <dcterms:created xsi:type="dcterms:W3CDTF">2023-10-31T01:33:15Z</dcterms:created>
  <dcterms:modified xsi:type="dcterms:W3CDTF">2025-01-30T10:15:43Z</dcterms:modified>
</cp:coreProperties>
</file>