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latin typeface="Fira Sans" panose="020B0603050000020004" charset="0"/>
                <a:cs typeface="Fira Sans" panose="020B0603050000020004" charset="0"/>
              </a:rPr>
              <a:t>Caracteristicas do Jogo</a:t>
            </a:r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latin typeface="Fira Sans" panose="020B0603050000020004" charset="0"/>
                <a:cs typeface="Fira Sans" panose="020B0603050000020004" charset="0"/>
              </a:rPr>
              <a:t>Player deve descer para resgatar alguém no fundo de uma espécie de poço.</a:t>
            </a:r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  <a:p>
            <a:r>
              <a:rPr lang="pt-PT" altLang="en-US">
                <a:latin typeface="Fira Sans" panose="020B0603050000020004" charset="0"/>
                <a:cs typeface="Fira Sans" panose="020B0603050000020004" charset="0"/>
              </a:rPr>
              <a:t>Player precisa passar por obstáculos para salvar a pessoa.</a:t>
            </a:r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  <a:p>
            <a:r>
              <a:rPr lang="pt-PT" altLang="en-US">
                <a:latin typeface="Fira Sans" panose="020B0603050000020004" charset="0"/>
                <a:cs typeface="Fira Sans" panose="020B0603050000020004" charset="0"/>
              </a:rPr>
              <a:t>Player deve destruir paredes para chegar a pessoa.</a:t>
            </a:r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  <a:p>
            <a:r>
              <a:rPr lang="pt-PT" altLang="en-US">
                <a:latin typeface="Fira Sans" panose="020B0603050000020004" charset="0"/>
                <a:cs typeface="Fira Sans" panose="020B0603050000020004" charset="0"/>
              </a:rPr>
              <a:t>Player arma bombas para explodir as paredes.</a:t>
            </a:r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  <a:p>
            <a:r>
              <a:rPr lang="pt-PT" altLang="en-US">
                <a:latin typeface="Fira Sans" panose="020B0603050000020004" charset="0"/>
                <a:cs typeface="Fira Sans" panose="020B0603050000020004" charset="0"/>
              </a:rPr>
              <a:t>O jogo pode ser jogado de forma multiplayer, onde quem salva a pessoa primeiro ganha o jogo.</a:t>
            </a:r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  <a:p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  <a:p>
            <a:endParaRPr lang="pt-PT" altLang="en-US">
              <a:latin typeface="Fira Sans" panose="020B0603050000020004" charset="0"/>
              <a:cs typeface="Fira Sans" panose="020B06030500000200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true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true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Presentation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1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Calibri Light</vt:lpstr>
      <vt:lpstr>DejaVu Sans</vt:lpstr>
      <vt:lpstr>Calibri</vt:lpstr>
      <vt:lpstr>Lucida Sans Unicode</vt:lpstr>
      <vt:lpstr>URW Bookman</vt:lpstr>
      <vt:lpstr>Maiandra GD</vt:lpstr>
      <vt:lpstr>Cambria</vt:lpstr>
      <vt:lpstr>黑体</vt:lpstr>
      <vt:lpstr>SimSun</vt:lpstr>
      <vt:lpstr>Georgia</vt:lpstr>
      <vt:lpstr>Franklin Gothic Medium</vt:lpstr>
      <vt:lpstr>Franklin Gothic Book</vt:lpstr>
      <vt:lpstr>隶书</vt:lpstr>
      <vt:lpstr>微软雅黑</vt:lpstr>
      <vt:lpstr>Book Antiqua</vt:lpstr>
      <vt:lpstr>Lucida Sans</vt:lpstr>
      <vt:lpstr>Droid Sans Mono Slashed for Powerline</vt:lpstr>
      <vt:lpstr>Fira Sans Compressed</vt:lpstr>
      <vt:lpstr>Fira Sans Book</vt:lpstr>
      <vt:lpstr>Fira Sans</vt:lpstr>
      <vt:lpstr>Angles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mpulcinelli</dc:creator>
  <cp:lastModifiedBy>mpulcinelli</cp:lastModifiedBy>
  <cp:revision>7</cp:revision>
  <dcterms:created xsi:type="dcterms:W3CDTF">2021-01-02T20:11:11Z</dcterms:created>
  <dcterms:modified xsi:type="dcterms:W3CDTF">2021-01-02T20:11:11Z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