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58" r:id="rId9"/>
    <p:sldId id="260" r:id="rId10"/>
    <p:sldId id="263" r:id="rId11"/>
    <p:sldId id="271" r:id="rId12"/>
    <p:sldId id="26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与目录" id="{3985F512-9DF4-4153-9B63-3BD0E415D4D2}">
          <p14:sldIdLst>
            <p14:sldId id="256"/>
            <p14:sldId id="257"/>
          </p14:sldIdLst>
        </p14:section>
        <p14:section name="玩法" id="{F303C148-55DC-4A7C-8F89-F54E2EF720E1}">
          <p14:sldIdLst>
            <p14:sldId id="264"/>
            <p14:sldId id="265"/>
            <p14:sldId id="266"/>
            <p14:sldId id="267"/>
          </p14:sldIdLst>
        </p14:section>
        <p14:section name="项目的实现" id="{12185B4E-FA8B-4562-A4AC-263E830D077F}">
          <p14:sldIdLst>
            <p14:sldId id="262"/>
            <p14:sldId id="258"/>
            <p14:sldId id="260"/>
            <p14:sldId id="263"/>
            <p14:sldId id="271"/>
          </p14:sldIdLst>
        </p14:section>
        <p14:section name="难点" id="{AA617FCC-1029-499F-A9A9-6FABAE01D6C4}">
          <p14:sldIdLst>
            <p14:sldId id="261"/>
            <p14:sldId id="272"/>
          </p14:sldIdLst>
        </p14:section>
        <p14:section name="亮点" id="{0AA2FD4B-20D3-4A4B-914D-7BE4822467CF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谢谢" id="{E81EE461-133A-473A-BBE3-713B50A729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7F816-D04F-4BF3-B2FC-0DCEE4D59AB3}" type="doc">
      <dgm:prSet loTypeId="urn:microsoft.com/office/officeart/2005/8/layout/orgChart1#1" loCatId="hierarchy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610D8307-DDDE-4975-B476-1CB45068F344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bg1"/>
              </a:solidFill>
            </a:rPr>
            <a:t>Main</a:t>
          </a:r>
          <a:r>
            <a:rPr lang="zh-CN" altLang="en-US" sz="2800" dirty="0">
              <a:solidFill>
                <a:schemeClr val="bg1"/>
              </a:solidFill>
            </a:rPr>
            <a:t>函数</a:t>
          </a:r>
          <a:r>
            <a:rPr lang="zh-CN" altLang="en-US" sz="2800" dirty="0"/>
            <a:t>（程序入口）</a:t>
          </a:r>
        </a:p>
      </dgm:t>
    </dgm:pt>
    <dgm:pt modelId="{4300C06F-2B99-4C58-AB90-239B93BC4B06}" type="parTrans" cxnId="{3A531DED-AC39-498C-B99C-84B2579BD4C2}">
      <dgm:prSet/>
      <dgm:spPr/>
      <dgm:t>
        <a:bodyPr/>
        <a:lstStyle/>
        <a:p>
          <a:endParaRPr lang="zh-CN" altLang="en-US"/>
        </a:p>
      </dgm:t>
    </dgm:pt>
    <dgm:pt modelId="{47C284A9-BED5-429C-AAF6-8F6EE11137E1}" type="sibTrans" cxnId="{3A531DED-AC39-498C-B99C-84B2579BD4C2}">
      <dgm:prSet/>
      <dgm:spPr/>
      <dgm:t>
        <a:bodyPr/>
        <a:lstStyle/>
        <a:p>
          <a:endParaRPr lang="zh-CN" altLang="en-US"/>
        </a:p>
      </dgm:t>
    </dgm:pt>
    <dgm:pt modelId="{3B3C2807-08B3-4B35-ACA7-8508BE14BF9E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渲染流水线</a:t>
          </a:r>
        </a:p>
      </dgm:t>
    </dgm:pt>
    <dgm:pt modelId="{7CA2018E-8772-4D18-96F9-635D9AEA85A6}" type="parTrans" cxnId="{60DB5A11-C74D-4CCE-876C-ACBC0E619DE1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/>
        </a:p>
      </dgm:t>
    </dgm:pt>
    <dgm:pt modelId="{49094906-99A6-4DB1-BAF0-DE55FF358939}" type="sibTrans" cxnId="{60DB5A11-C74D-4CCE-876C-ACBC0E619DE1}">
      <dgm:prSet/>
      <dgm:spPr/>
      <dgm:t>
        <a:bodyPr/>
        <a:lstStyle/>
        <a:p>
          <a:endParaRPr lang="zh-CN" altLang="en-US"/>
        </a:p>
      </dgm:t>
    </dgm:pt>
    <dgm:pt modelId="{D543F9E6-B76B-478E-B2D4-AAD6755CF1C1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场景控制器</a:t>
          </a:r>
        </a:p>
      </dgm:t>
    </dgm:pt>
    <dgm:pt modelId="{7B4A5F74-1B8F-424C-A78B-0FD8952B392C}" type="parTrans" cxnId="{DA772F16-30A0-4DAB-B054-765BDB3B50E0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/>
        </a:p>
      </dgm:t>
    </dgm:pt>
    <dgm:pt modelId="{6F9842CB-9D02-4CCC-8214-F41D01C9AA8A}" type="sibTrans" cxnId="{DA772F16-30A0-4DAB-B054-765BDB3B50E0}">
      <dgm:prSet/>
      <dgm:spPr/>
      <dgm:t>
        <a:bodyPr/>
        <a:lstStyle/>
        <a:p>
          <a:endParaRPr lang="zh-CN" altLang="en-US"/>
        </a:p>
      </dgm:t>
    </dgm:pt>
    <dgm:pt modelId="{50C674BF-2464-4683-A7E1-9FA3E41AB226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事件系统</a:t>
          </a:r>
        </a:p>
      </dgm:t>
    </dgm:pt>
    <dgm:pt modelId="{DAF96CC0-F07C-4426-8A15-A1BAF860CB9C}" type="parTrans" cxnId="{CF47EFAB-B0A4-49AA-A02A-BD90E2DD5832}">
      <dgm:prSet/>
      <dgm:spPr>
        <a:ln w="63500" cmpd="sng">
          <a:solidFill>
            <a:srgbClr val="FF0000"/>
          </a:solidFill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5F892432-FC46-43C2-908B-B0B22CB33B0E}" type="sibTrans" cxnId="{CF47EFAB-B0A4-49AA-A02A-BD90E2DD5832}">
      <dgm:prSet/>
      <dgm:spPr/>
      <dgm:t>
        <a:bodyPr/>
        <a:lstStyle/>
        <a:p>
          <a:endParaRPr lang="zh-CN" altLang="en-US"/>
        </a:p>
      </dgm:t>
    </dgm:pt>
    <dgm:pt modelId="{B908ADEA-4248-4B86-985D-3A14492200E7}" type="asst">
      <dgm:prSet/>
      <dgm:spPr/>
      <dgm:t>
        <a:bodyPr/>
        <a:lstStyle/>
        <a:p>
          <a:r>
            <a:rPr lang="zh-CN" altLang="en-US" dirty="0"/>
            <a:t>监听按钮与键盘事件</a:t>
          </a:r>
        </a:p>
      </dgm:t>
    </dgm:pt>
    <dgm:pt modelId="{5EDD6C7A-FAB6-4CA3-8724-BD6963E288D2}" type="parTrans" cxnId="{9CE6D8B8-BD0E-42DA-821B-502E626D4784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/>
        </a:p>
      </dgm:t>
    </dgm:pt>
    <dgm:pt modelId="{0988AC9B-D1C6-4FDA-9BE5-7A1633912A0E}" type="sibTrans" cxnId="{9CE6D8B8-BD0E-42DA-821B-502E626D4784}">
      <dgm:prSet/>
      <dgm:spPr/>
      <dgm:t>
        <a:bodyPr/>
        <a:lstStyle/>
        <a:p>
          <a:endParaRPr lang="zh-CN" altLang="en-US"/>
        </a:p>
      </dgm:t>
    </dgm:pt>
    <dgm:pt modelId="{92AA3DE7-F219-4EB3-860C-B3324EA6B8B9}" type="asst">
      <dgm:prSet/>
      <dgm:spPr/>
      <dgm:t>
        <a:bodyPr/>
        <a:lstStyle/>
        <a:p>
          <a:r>
            <a:rPr lang="zh-CN" altLang="en-US" dirty="0"/>
            <a:t>监听音效事件</a:t>
          </a:r>
        </a:p>
      </dgm:t>
    </dgm:pt>
    <dgm:pt modelId="{E740412E-3FE5-41DC-8B93-B5C84F7FE0C1}" type="parTrans" cxnId="{308D3D52-F09C-4852-BB83-50B34BE12F68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/>
        </a:p>
      </dgm:t>
    </dgm:pt>
    <dgm:pt modelId="{7D0EB47E-EBFE-41A1-B386-442C35B221FA}" type="sibTrans" cxnId="{308D3D52-F09C-4852-BB83-50B34BE12F68}">
      <dgm:prSet/>
      <dgm:spPr/>
      <dgm:t>
        <a:bodyPr/>
        <a:lstStyle/>
        <a:p>
          <a:endParaRPr lang="zh-CN" altLang="en-US"/>
        </a:p>
      </dgm:t>
    </dgm:pt>
    <dgm:pt modelId="{E33A848D-99AC-43DB-99D4-2C4EB337DDA4}" type="pres">
      <dgm:prSet presAssocID="{C797F816-D04F-4BF3-B2FC-0DCEE4D59A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3AF796-3A16-4AC8-81FC-61454A573A14}" type="pres">
      <dgm:prSet presAssocID="{610D8307-DDDE-4975-B476-1CB45068F344}" presName="hierRoot1" presStyleCnt="0">
        <dgm:presLayoutVars>
          <dgm:hierBranch val="init"/>
        </dgm:presLayoutVars>
      </dgm:prSet>
      <dgm:spPr/>
    </dgm:pt>
    <dgm:pt modelId="{FD620394-C646-4F92-A33F-78B1DCB1439F}" type="pres">
      <dgm:prSet presAssocID="{610D8307-DDDE-4975-B476-1CB45068F344}" presName="rootComposite1" presStyleCnt="0"/>
      <dgm:spPr/>
    </dgm:pt>
    <dgm:pt modelId="{6C2DBE65-ACF9-4A17-AED8-51144938FB57}" type="pres">
      <dgm:prSet presAssocID="{610D8307-DDDE-4975-B476-1CB45068F344}" presName="rootText1" presStyleLbl="node0" presStyleIdx="0" presStyleCnt="1" custScaleX="158597" custScaleY="32063">
        <dgm:presLayoutVars>
          <dgm:chPref val="3"/>
        </dgm:presLayoutVars>
      </dgm:prSet>
      <dgm:spPr/>
    </dgm:pt>
    <dgm:pt modelId="{6E8160BD-BC06-4561-A70B-4D3A7A18E216}" type="pres">
      <dgm:prSet presAssocID="{610D8307-DDDE-4975-B476-1CB45068F344}" presName="rootConnector1" presStyleLbl="node1" presStyleIdx="0" presStyleCnt="0"/>
      <dgm:spPr/>
    </dgm:pt>
    <dgm:pt modelId="{2B2F17DE-56B2-402D-BDAE-5FC56687B69C}" type="pres">
      <dgm:prSet presAssocID="{610D8307-DDDE-4975-B476-1CB45068F344}" presName="hierChild2" presStyleCnt="0"/>
      <dgm:spPr/>
    </dgm:pt>
    <dgm:pt modelId="{8073558B-C1DA-4DD4-BBDA-E6BE4B18AFA5}" type="pres">
      <dgm:prSet presAssocID="{7CA2018E-8772-4D18-96F9-635D9AEA85A6}" presName="Name37" presStyleLbl="parChTrans1D2" presStyleIdx="0" presStyleCnt="3"/>
      <dgm:spPr/>
    </dgm:pt>
    <dgm:pt modelId="{DA1ED255-FF81-41D2-8710-C4DC848E9773}" type="pres">
      <dgm:prSet presAssocID="{3B3C2807-08B3-4B35-ACA7-8508BE14BF9E}" presName="hierRoot2" presStyleCnt="0">
        <dgm:presLayoutVars>
          <dgm:hierBranch val="init"/>
        </dgm:presLayoutVars>
      </dgm:prSet>
      <dgm:spPr/>
    </dgm:pt>
    <dgm:pt modelId="{FFC25920-E0D7-4167-8BB8-22DBFA9E2D07}" type="pres">
      <dgm:prSet presAssocID="{3B3C2807-08B3-4B35-ACA7-8508BE14BF9E}" presName="rootComposite" presStyleCnt="0"/>
      <dgm:spPr/>
    </dgm:pt>
    <dgm:pt modelId="{F2C6DCC8-D31D-498B-9072-92C2A20D95F1}" type="pres">
      <dgm:prSet presAssocID="{3B3C2807-08B3-4B35-ACA7-8508BE14BF9E}" presName="rootText" presStyleLbl="node2" presStyleIdx="0" presStyleCnt="3">
        <dgm:presLayoutVars>
          <dgm:chPref val="3"/>
        </dgm:presLayoutVars>
      </dgm:prSet>
      <dgm:spPr/>
    </dgm:pt>
    <dgm:pt modelId="{76FFD900-178C-4901-9CF2-D6BF71AB3F20}" type="pres">
      <dgm:prSet presAssocID="{3B3C2807-08B3-4B35-ACA7-8508BE14BF9E}" presName="rootConnector" presStyleLbl="node2" presStyleIdx="0" presStyleCnt="3"/>
      <dgm:spPr/>
    </dgm:pt>
    <dgm:pt modelId="{26FE54C1-D739-48F3-ADFE-E6173650029B}" type="pres">
      <dgm:prSet presAssocID="{3B3C2807-08B3-4B35-ACA7-8508BE14BF9E}" presName="hierChild4" presStyleCnt="0"/>
      <dgm:spPr/>
    </dgm:pt>
    <dgm:pt modelId="{3BAB7A2B-4CA1-4179-93E6-48E1CC3B419C}" type="pres">
      <dgm:prSet presAssocID="{3B3C2807-08B3-4B35-ACA7-8508BE14BF9E}" presName="hierChild5" presStyleCnt="0"/>
      <dgm:spPr/>
    </dgm:pt>
    <dgm:pt modelId="{A39BE6FB-ABB4-4FF4-BECB-564FACF8C2CE}" type="pres">
      <dgm:prSet presAssocID="{7B4A5F74-1B8F-424C-A78B-0FD8952B392C}" presName="Name37" presStyleLbl="parChTrans1D2" presStyleIdx="1" presStyleCnt="3"/>
      <dgm:spPr/>
    </dgm:pt>
    <dgm:pt modelId="{7076B465-958B-483E-A3BE-5C3AB4EA16E6}" type="pres">
      <dgm:prSet presAssocID="{D543F9E6-B76B-478E-B2D4-AAD6755CF1C1}" presName="hierRoot2" presStyleCnt="0">
        <dgm:presLayoutVars>
          <dgm:hierBranch val="init"/>
        </dgm:presLayoutVars>
      </dgm:prSet>
      <dgm:spPr/>
    </dgm:pt>
    <dgm:pt modelId="{5FECA185-7FD1-436D-8B8B-AD4216FAC194}" type="pres">
      <dgm:prSet presAssocID="{D543F9E6-B76B-478E-B2D4-AAD6755CF1C1}" presName="rootComposite" presStyleCnt="0"/>
      <dgm:spPr/>
    </dgm:pt>
    <dgm:pt modelId="{9EAF8A58-8086-48B1-BC30-70C423ECE2AE}" type="pres">
      <dgm:prSet presAssocID="{D543F9E6-B76B-478E-B2D4-AAD6755CF1C1}" presName="rootText" presStyleLbl="node2" presStyleIdx="1" presStyleCnt="3">
        <dgm:presLayoutVars>
          <dgm:chPref val="3"/>
        </dgm:presLayoutVars>
      </dgm:prSet>
      <dgm:spPr/>
    </dgm:pt>
    <dgm:pt modelId="{250A39FA-65D3-4858-B721-E160D3DE86A6}" type="pres">
      <dgm:prSet presAssocID="{D543F9E6-B76B-478E-B2D4-AAD6755CF1C1}" presName="rootConnector" presStyleLbl="node2" presStyleIdx="1" presStyleCnt="3"/>
      <dgm:spPr/>
    </dgm:pt>
    <dgm:pt modelId="{C28B97A6-AA19-4107-BAD8-A19A8FEB9B26}" type="pres">
      <dgm:prSet presAssocID="{D543F9E6-B76B-478E-B2D4-AAD6755CF1C1}" presName="hierChild4" presStyleCnt="0"/>
      <dgm:spPr/>
    </dgm:pt>
    <dgm:pt modelId="{0131848E-2C57-4623-A4D5-139588A84273}" type="pres">
      <dgm:prSet presAssocID="{D543F9E6-B76B-478E-B2D4-AAD6755CF1C1}" presName="hierChild5" presStyleCnt="0"/>
      <dgm:spPr/>
    </dgm:pt>
    <dgm:pt modelId="{61FECE2E-A125-4968-B7A8-75395E8EE71B}" type="pres">
      <dgm:prSet presAssocID="{DAF96CC0-F07C-4426-8A15-A1BAF860CB9C}" presName="Name37" presStyleLbl="parChTrans1D2" presStyleIdx="2" presStyleCnt="3"/>
      <dgm:spPr/>
    </dgm:pt>
    <dgm:pt modelId="{85F8C9F1-C7B4-40CD-9F08-8977C5D2A7CD}" type="pres">
      <dgm:prSet presAssocID="{50C674BF-2464-4683-A7E1-9FA3E41AB226}" presName="hierRoot2" presStyleCnt="0">
        <dgm:presLayoutVars>
          <dgm:hierBranch val="init"/>
        </dgm:presLayoutVars>
      </dgm:prSet>
      <dgm:spPr/>
    </dgm:pt>
    <dgm:pt modelId="{3CAB9A3F-C535-4683-9AA7-BB73CFFA26BE}" type="pres">
      <dgm:prSet presAssocID="{50C674BF-2464-4683-A7E1-9FA3E41AB226}" presName="rootComposite" presStyleCnt="0"/>
      <dgm:spPr/>
    </dgm:pt>
    <dgm:pt modelId="{FB91AE4F-3A7B-4EBB-8E95-6C172F95E432}" type="pres">
      <dgm:prSet presAssocID="{50C674BF-2464-4683-A7E1-9FA3E41AB226}" presName="rootText" presStyleLbl="node2" presStyleIdx="2" presStyleCnt="3">
        <dgm:presLayoutVars>
          <dgm:chPref val="3"/>
        </dgm:presLayoutVars>
      </dgm:prSet>
      <dgm:spPr/>
    </dgm:pt>
    <dgm:pt modelId="{D2A89AA5-F021-4ABF-B338-0911190079B2}" type="pres">
      <dgm:prSet presAssocID="{50C674BF-2464-4683-A7E1-9FA3E41AB226}" presName="rootConnector" presStyleLbl="node2" presStyleIdx="2" presStyleCnt="3"/>
      <dgm:spPr/>
    </dgm:pt>
    <dgm:pt modelId="{408D8DF6-2403-4AC9-A978-A96D8E8F51C5}" type="pres">
      <dgm:prSet presAssocID="{50C674BF-2464-4683-A7E1-9FA3E41AB226}" presName="hierChild4" presStyleCnt="0"/>
      <dgm:spPr/>
    </dgm:pt>
    <dgm:pt modelId="{0370DD43-00F9-4BE6-9255-89DFEBB4B5E4}" type="pres">
      <dgm:prSet presAssocID="{50C674BF-2464-4683-A7E1-9FA3E41AB226}" presName="hierChild5" presStyleCnt="0"/>
      <dgm:spPr/>
    </dgm:pt>
    <dgm:pt modelId="{0AB5FF8A-15EB-4C49-A87F-355163F07CFB}" type="pres">
      <dgm:prSet presAssocID="{5EDD6C7A-FAB6-4CA3-8724-BD6963E288D2}" presName="Name111" presStyleLbl="parChTrans1D3" presStyleIdx="0" presStyleCnt="2"/>
      <dgm:spPr/>
    </dgm:pt>
    <dgm:pt modelId="{11508EAE-DEDE-479F-9E05-E794259E8D36}" type="pres">
      <dgm:prSet presAssocID="{B908ADEA-4248-4B86-985D-3A14492200E7}" presName="hierRoot3" presStyleCnt="0">
        <dgm:presLayoutVars>
          <dgm:hierBranch val="init"/>
        </dgm:presLayoutVars>
      </dgm:prSet>
      <dgm:spPr/>
    </dgm:pt>
    <dgm:pt modelId="{A462F241-83BF-48EF-8E0A-526C73640ACB}" type="pres">
      <dgm:prSet presAssocID="{B908ADEA-4248-4B86-985D-3A14492200E7}" presName="rootComposite3" presStyleCnt="0"/>
      <dgm:spPr/>
    </dgm:pt>
    <dgm:pt modelId="{AA2AAEC6-A94E-4EB8-8750-4062534626FF}" type="pres">
      <dgm:prSet presAssocID="{B908ADEA-4248-4B86-985D-3A14492200E7}" presName="rootText3" presStyleLbl="asst2" presStyleIdx="0" presStyleCnt="2">
        <dgm:presLayoutVars>
          <dgm:chPref val="3"/>
        </dgm:presLayoutVars>
      </dgm:prSet>
      <dgm:spPr/>
    </dgm:pt>
    <dgm:pt modelId="{FFC5557B-6EB1-4FE8-B514-D730E3189C7D}" type="pres">
      <dgm:prSet presAssocID="{B908ADEA-4248-4B86-985D-3A14492200E7}" presName="rootConnector3" presStyleLbl="asst2" presStyleIdx="0" presStyleCnt="2"/>
      <dgm:spPr/>
    </dgm:pt>
    <dgm:pt modelId="{02C1FE4B-5EB0-46C8-B710-E389432EECE3}" type="pres">
      <dgm:prSet presAssocID="{B908ADEA-4248-4B86-985D-3A14492200E7}" presName="hierChild6" presStyleCnt="0"/>
      <dgm:spPr/>
    </dgm:pt>
    <dgm:pt modelId="{C28E5989-6487-4501-A1E6-A9B9CE18AD83}" type="pres">
      <dgm:prSet presAssocID="{B908ADEA-4248-4B86-985D-3A14492200E7}" presName="hierChild7" presStyleCnt="0"/>
      <dgm:spPr/>
    </dgm:pt>
    <dgm:pt modelId="{F97929EB-015B-417A-A1AB-EE18605EBC8B}" type="pres">
      <dgm:prSet presAssocID="{E740412E-3FE5-41DC-8B93-B5C84F7FE0C1}" presName="Name111" presStyleLbl="parChTrans1D3" presStyleIdx="1" presStyleCnt="2"/>
      <dgm:spPr/>
    </dgm:pt>
    <dgm:pt modelId="{37320302-EFD5-4DA0-BBD2-2458C1C44FB8}" type="pres">
      <dgm:prSet presAssocID="{92AA3DE7-F219-4EB3-860C-B3324EA6B8B9}" presName="hierRoot3" presStyleCnt="0">
        <dgm:presLayoutVars>
          <dgm:hierBranch val="init"/>
        </dgm:presLayoutVars>
      </dgm:prSet>
      <dgm:spPr/>
    </dgm:pt>
    <dgm:pt modelId="{8888817E-BCA2-4EFA-B5E6-4C48C7FF7CC6}" type="pres">
      <dgm:prSet presAssocID="{92AA3DE7-F219-4EB3-860C-B3324EA6B8B9}" presName="rootComposite3" presStyleCnt="0"/>
      <dgm:spPr/>
    </dgm:pt>
    <dgm:pt modelId="{591EF5DF-1DBE-42F7-A28C-0322C9E17588}" type="pres">
      <dgm:prSet presAssocID="{92AA3DE7-F219-4EB3-860C-B3324EA6B8B9}" presName="rootText3" presStyleLbl="asst2" presStyleIdx="1" presStyleCnt="2">
        <dgm:presLayoutVars>
          <dgm:chPref val="3"/>
        </dgm:presLayoutVars>
      </dgm:prSet>
      <dgm:spPr/>
    </dgm:pt>
    <dgm:pt modelId="{EF1F0050-8166-4514-AC68-B9664105997B}" type="pres">
      <dgm:prSet presAssocID="{92AA3DE7-F219-4EB3-860C-B3324EA6B8B9}" presName="rootConnector3" presStyleLbl="asst2" presStyleIdx="1" presStyleCnt="2"/>
      <dgm:spPr/>
    </dgm:pt>
    <dgm:pt modelId="{3536C835-A9B0-4BED-A29A-60C6B5420BDF}" type="pres">
      <dgm:prSet presAssocID="{92AA3DE7-F219-4EB3-860C-B3324EA6B8B9}" presName="hierChild6" presStyleCnt="0"/>
      <dgm:spPr/>
    </dgm:pt>
    <dgm:pt modelId="{23B8D464-C340-4E33-A432-0B1A29F43742}" type="pres">
      <dgm:prSet presAssocID="{92AA3DE7-F219-4EB3-860C-B3324EA6B8B9}" presName="hierChild7" presStyleCnt="0"/>
      <dgm:spPr/>
    </dgm:pt>
    <dgm:pt modelId="{6E768D70-EB67-4233-929D-926860F1A8B0}" type="pres">
      <dgm:prSet presAssocID="{610D8307-DDDE-4975-B476-1CB45068F344}" presName="hierChild3" presStyleCnt="0"/>
      <dgm:spPr/>
    </dgm:pt>
  </dgm:ptLst>
  <dgm:cxnLst>
    <dgm:cxn modelId="{60DB5A11-C74D-4CCE-876C-ACBC0E619DE1}" srcId="{610D8307-DDDE-4975-B476-1CB45068F344}" destId="{3B3C2807-08B3-4B35-ACA7-8508BE14BF9E}" srcOrd="0" destOrd="0" parTransId="{7CA2018E-8772-4D18-96F9-635D9AEA85A6}" sibTransId="{49094906-99A6-4DB1-BAF0-DE55FF358939}"/>
    <dgm:cxn modelId="{26268711-722E-4CFC-9A84-50DF101FD6EF}" type="presOf" srcId="{5EDD6C7A-FAB6-4CA3-8724-BD6963E288D2}" destId="{0AB5FF8A-15EB-4C49-A87F-355163F07CFB}" srcOrd="0" destOrd="0" presId="urn:microsoft.com/office/officeart/2005/8/layout/orgChart1#1"/>
    <dgm:cxn modelId="{E69FCD12-41B7-4B6A-A5D1-D7D3150C0CEF}" type="presOf" srcId="{DAF96CC0-F07C-4426-8A15-A1BAF860CB9C}" destId="{61FECE2E-A125-4968-B7A8-75395E8EE71B}" srcOrd="0" destOrd="0" presId="urn:microsoft.com/office/officeart/2005/8/layout/orgChart1#1"/>
    <dgm:cxn modelId="{DA772F16-30A0-4DAB-B054-765BDB3B50E0}" srcId="{610D8307-DDDE-4975-B476-1CB45068F344}" destId="{D543F9E6-B76B-478E-B2D4-AAD6755CF1C1}" srcOrd="1" destOrd="0" parTransId="{7B4A5F74-1B8F-424C-A78B-0FD8952B392C}" sibTransId="{6F9842CB-9D02-4CCC-8214-F41D01C9AA8A}"/>
    <dgm:cxn modelId="{58ECB919-0C90-4578-9833-5F20BB2C7FD4}" type="presOf" srcId="{B908ADEA-4248-4B86-985D-3A14492200E7}" destId="{AA2AAEC6-A94E-4EB8-8750-4062534626FF}" srcOrd="0" destOrd="0" presId="urn:microsoft.com/office/officeart/2005/8/layout/orgChart1#1"/>
    <dgm:cxn modelId="{1E86622A-CEF8-482C-A3EA-117655138430}" type="presOf" srcId="{3B3C2807-08B3-4B35-ACA7-8508BE14BF9E}" destId="{76FFD900-178C-4901-9CF2-D6BF71AB3F20}" srcOrd="1" destOrd="0" presId="urn:microsoft.com/office/officeart/2005/8/layout/orgChart1#1"/>
    <dgm:cxn modelId="{4E66F036-9747-4EB8-A99C-8356C1831354}" type="presOf" srcId="{50C674BF-2464-4683-A7E1-9FA3E41AB226}" destId="{D2A89AA5-F021-4ABF-B338-0911190079B2}" srcOrd="1" destOrd="0" presId="urn:microsoft.com/office/officeart/2005/8/layout/orgChart1#1"/>
    <dgm:cxn modelId="{AF1EBD61-752D-44B2-860F-3C8803A5DBA0}" type="presOf" srcId="{92AA3DE7-F219-4EB3-860C-B3324EA6B8B9}" destId="{591EF5DF-1DBE-42F7-A28C-0322C9E17588}" srcOrd="0" destOrd="0" presId="urn:microsoft.com/office/officeart/2005/8/layout/orgChart1#1"/>
    <dgm:cxn modelId="{5B301366-41E5-4398-9793-6F077819793D}" type="presOf" srcId="{7CA2018E-8772-4D18-96F9-635D9AEA85A6}" destId="{8073558B-C1DA-4DD4-BBDA-E6BE4B18AFA5}" srcOrd="0" destOrd="0" presId="urn:microsoft.com/office/officeart/2005/8/layout/orgChart1#1"/>
    <dgm:cxn modelId="{308D3D52-F09C-4852-BB83-50B34BE12F68}" srcId="{50C674BF-2464-4683-A7E1-9FA3E41AB226}" destId="{92AA3DE7-F219-4EB3-860C-B3324EA6B8B9}" srcOrd="1" destOrd="0" parTransId="{E740412E-3FE5-41DC-8B93-B5C84F7FE0C1}" sibTransId="{7D0EB47E-EBFE-41A1-B386-442C35B221FA}"/>
    <dgm:cxn modelId="{AD99DC52-4E4B-45FA-9978-679F5CE694FF}" type="presOf" srcId="{610D8307-DDDE-4975-B476-1CB45068F344}" destId="{6E8160BD-BC06-4561-A70B-4D3A7A18E216}" srcOrd="1" destOrd="0" presId="urn:microsoft.com/office/officeart/2005/8/layout/orgChart1#1"/>
    <dgm:cxn modelId="{848F0A74-CC5E-4A64-9BCC-6DA89769AB0A}" type="presOf" srcId="{E740412E-3FE5-41DC-8B93-B5C84F7FE0C1}" destId="{F97929EB-015B-417A-A1AB-EE18605EBC8B}" srcOrd="0" destOrd="0" presId="urn:microsoft.com/office/officeart/2005/8/layout/orgChart1#1"/>
    <dgm:cxn modelId="{276C3C57-9B13-4DDB-AF86-24D724E5F419}" type="presOf" srcId="{92AA3DE7-F219-4EB3-860C-B3324EA6B8B9}" destId="{EF1F0050-8166-4514-AC68-B9664105997B}" srcOrd="1" destOrd="0" presId="urn:microsoft.com/office/officeart/2005/8/layout/orgChart1#1"/>
    <dgm:cxn modelId="{92DBA5A6-63B9-48F3-B075-A6E5E17EDA1D}" type="presOf" srcId="{3B3C2807-08B3-4B35-ACA7-8508BE14BF9E}" destId="{F2C6DCC8-D31D-498B-9072-92C2A20D95F1}" srcOrd="0" destOrd="0" presId="urn:microsoft.com/office/officeart/2005/8/layout/orgChart1#1"/>
    <dgm:cxn modelId="{CF47EFAB-B0A4-49AA-A02A-BD90E2DD5832}" srcId="{610D8307-DDDE-4975-B476-1CB45068F344}" destId="{50C674BF-2464-4683-A7E1-9FA3E41AB226}" srcOrd="2" destOrd="0" parTransId="{DAF96CC0-F07C-4426-8A15-A1BAF860CB9C}" sibTransId="{5F892432-FC46-43C2-908B-B0B22CB33B0E}"/>
    <dgm:cxn modelId="{4026F4B0-433E-419F-925E-24B002741B46}" type="presOf" srcId="{C797F816-D04F-4BF3-B2FC-0DCEE4D59AB3}" destId="{E33A848D-99AC-43DB-99D4-2C4EB337DDA4}" srcOrd="0" destOrd="0" presId="urn:microsoft.com/office/officeart/2005/8/layout/orgChart1#1"/>
    <dgm:cxn modelId="{9CE6D8B8-BD0E-42DA-821B-502E626D4784}" srcId="{50C674BF-2464-4683-A7E1-9FA3E41AB226}" destId="{B908ADEA-4248-4B86-985D-3A14492200E7}" srcOrd="0" destOrd="0" parTransId="{5EDD6C7A-FAB6-4CA3-8724-BD6963E288D2}" sibTransId="{0988AC9B-D1C6-4FDA-9BE5-7A1633912A0E}"/>
    <dgm:cxn modelId="{A906D3BF-74C2-4521-B266-26DAABBB3AA6}" type="presOf" srcId="{B908ADEA-4248-4B86-985D-3A14492200E7}" destId="{FFC5557B-6EB1-4FE8-B514-D730E3189C7D}" srcOrd="1" destOrd="0" presId="urn:microsoft.com/office/officeart/2005/8/layout/orgChart1#1"/>
    <dgm:cxn modelId="{9E38A9CD-88AA-4963-8ABF-C443341D8088}" type="presOf" srcId="{50C674BF-2464-4683-A7E1-9FA3E41AB226}" destId="{FB91AE4F-3A7B-4EBB-8E95-6C172F95E432}" srcOrd="0" destOrd="0" presId="urn:microsoft.com/office/officeart/2005/8/layout/orgChart1#1"/>
    <dgm:cxn modelId="{55E86CE3-936B-4657-BB6F-5510C2D81729}" type="presOf" srcId="{D543F9E6-B76B-478E-B2D4-AAD6755CF1C1}" destId="{9EAF8A58-8086-48B1-BC30-70C423ECE2AE}" srcOrd="0" destOrd="0" presId="urn:microsoft.com/office/officeart/2005/8/layout/orgChart1#1"/>
    <dgm:cxn modelId="{9AE44DEC-A329-4DC7-8C7D-1313A4F02ED1}" type="presOf" srcId="{7B4A5F74-1B8F-424C-A78B-0FD8952B392C}" destId="{A39BE6FB-ABB4-4FF4-BECB-564FACF8C2CE}" srcOrd="0" destOrd="0" presId="urn:microsoft.com/office/officeart/2005/8/layout/orgChart1#1"/>
    <dgm:cxn modelId="{3A531DED-AC39-498C-B99C-84B2579BD4C2}" srcId="{C797F816-D04F-4BF3-B2FC-0DCEE4D59AB3}" destId="{610D8307-DDDE-4975-B476-1CB45068F344}" srcOrd="0" destOrd="0" parTransId="{4300C06F-2B99-4C58-AB90-239B93BC4B06}" sibTransId="{47C284A9-BED5-429C-AAF6-8F6EE11137E1}"/>
    <dgm:cxn modelId="{931D4DFF-67F2-4B0D-9A87-7FA2048E5944}" type="presOf" srcId="{D543F9E6-B76B-478E-B2D4-AAD6755CF1C1}" destId="{250A39FA-65D3-4858-B721-E160D3DE86A6}" srcOrd="1" destOrd="0" presId="urn:microsoft.com/office/officeart/2005/8/layout/orgChart1#1"/>
    <dgm:cxn modelId="{71A68AFF-314C-42C3-A900-112CCABE725A}" type="presOf" srcId="{610D8307-DDDE-4975-B476-1CB45068F344}" destId="{6C2DBE65-ACF9-4A17-AED8-51144938FB57}" srcOrd="0" destOrd="0" presId="urn:microsoft.com/office/officeart/2005/8/layout/orgChart1#1"/>
    <dgm:cxn modelId="{CA19E866-50BA-4C38-9F03-BB8A684B0CE5}" type="presParOf" srcId="{E33A848D-99AC-43DB-99D4-2C4EB337DDA4}" destId="{3F3AF796-3A16-4AC8-81FC-61454A573A14}" srcOrd="0" destOrd="0" presId="urn:microsoft.com/office/officeart/2005/8/layout/orgChart1#1"/>
    <dgm:cxn modelId="{EAC19584-538E-4AF9-9F24-3F64F91D60E7}" type="presParOf" srcId="{3F3AF796-3A16-4AC8-81FC-61454A573A14}" destId="{FD620394-C646-4F92-A33F-78B1DCB1439F}" srcOrd="0" destOrd="0" presId="urn:microsoft.com/office/officeart/2005/8/layout/orgChart1#1"/>
    <dgm:cxn modelId="{55D8DC24-198C-4CC3-9680-381EEF61DDF5}" type="presParOf" srcId="{FD620394-C646-4F92-A33F-78B1DCB1439F}" destId="{6C2DBE65-ACF9-4A17-AED8-51144938FB57}" srcOrd="0" destOrd="0" presId="urn:microsoft.com/office/officeart/2005/8/layout/orgChart1#1"/>
    <dgm:cxn modelId="{9B072E4E-959F-41B0-B624-16F99F412124}" type="presParOf" srcId="{FD620394-C646-4F92-A33F-78B1DCB1439F}" destId="{6E8160BD-BC06-4561-A70B-4D3A7A18E216}" srcOrd="1" destOrd="0" presId="urn:microsoft.com/office/officeart/2005/8/layout/orgChart1#1"/>
    <dgm:cxn modelId="{8564588F-5ADD-40D2-BD78-5A9250166339}" type="presParOf" srcId="{3F3AF796-3A16-4AC8-81FC-61454A573A14}" destId="{2B2F17DE-56B2-402D-BDAE-5FC56687B69C}" srcOrd="1" destOrd="0" presId="urn:microsoft.com/office/officeart/2005/8/layout/orgChart1#1"/>
    <dgm:cxn modelId="{1432107C-5165-4AA6-9DCD-D6F42283489D}" type="presParOf" srcId="{2B2F17DE-56B2-402D-BDAE-5FC56687B69C}" destId="{8073558B-C1DA-4DD4-BBDA-E6BE4B18AFA5}" srcOrd="0" destOrd="0" presId="urn:microsoft.com/office/officeart/2005/8/layout/orgChart1#1"/>
    <dgm:cxn modelId="{D8351059-A35F-4948-9915-D9CB0079DC9B}" type="presParOf" srcId="{2B2F17DE-56B2-402D-BDAE-5FC56687B69C}" destId="{DA1ED255-FF81-41D2-8710-C4DC848E9773}" srcOrd="1" destOrd="0" presId="urn:microsoft.com/office/officeart/2005/8/layout/orgChart1#1"/>
    <dgm:cxn modelId="{1C2F15A5-09FE-4D61-B3CE-9615D4F4422C}" type="presParOf" srcId="{DA1ED255-FF81-41D2-8710-C4DC848E9773}" destId="{FFC25920-E0D7-4167-8BB8-22DBFA9E2D07}" srcOrd="0" destOrd="0" presId="urn:microsoft.com/office/officeart/2005/8/layout/orgChart1#1"/>
    <dgm:cxn modelId="{9042093A-32D4-4886-BD21-1D7106151948}" type="presParOf" srcId="{FFC25920-E0D7-4167-8BB8-22DBFA9E2D07}" destId="{F2C6DCC8-D31D-498B-9072-92C2A20D95F1}" srcOrd="0" destOrd="0" presId="urn:microsoft.com/office/officeart/2005/8/layout/orgChart1#1"/>
    <dgm:cxn modelId="{A927E104-5EB1-445C-BEC2-67025BF1F996}" type="presParOf" srcId="{FFC25920-E0D7-4167-8BB8-22DBFA9E2D07}" destId="{76FFD900-178C-4901-9CF2-D6BF71AB3F20}" srcOrd="1" destOrd="0" presId="urn:microsoft.com/office/officeart/2005/8/layout/orgChart1#1"/>
    <dgm:cxn modelId="{D1041D18-5346-44A7-B4BF-24BD8C3DD557}" type="presParOf" srcId="{DA1ED255-FF81-41D2-8710-C4DC848E9773}" destId="{26FE54C1-D739-48F3-ADFE-E6173650029B}" srcOrd="1" destOrd="0" presId="urn:microsoft.com/office/officeart/2005/8/layout/orgChart1#1"/>
    <dgm:cxn modelId="{47E2612D-64E5-45EB-8051-167888E354C2}" type="presParOf" srcId="{DA1ED255-FF81-41D2-8710-C4DC848E9773}" destId="{3BAB7A2B-4CA1-4179-93E6-48E1CC3B419C}" srcOrd="2" destOrd="0" presId="urn:microsoft.com/office/officeart/2005/8/layout/orgChart1#1"/>
    <dgm:cxn modelId="{DFCD9BC5-9662-4EC3-8666-4FBFECB68DA4}" type="presParOf" srcId="{2B2F17DE-56B2-402D-BDAE-5FC56687B69C}" destId="{A39BE6FB-ABB4-4FF4-BECB-564FACF8C2CE}" srcOrd="2" destOrd="0" presId="urn:microsoft.com/office/officeart/2005/8/layout/orgChart1#1"/>
    <dgm:cxn modelId="{D094466B-E1E0-4078-872F-F65E6958A373}" type="presParOf" srcId="{2B2F17DE-56B2-402D-BDAE-5FC56687B69C}" destId="{7076B465-958B-483E-A3BE-5C3AB4EA16E6}" srcOrd="3" destOrd="0" presId="urn:microsoft.com/office/officeart/2005/8/layout/orgChart1#1"/>
    <dgm:cxn modelId="{DB05C3CA-9514-4F0B-BC0D-94465B7C74DD}" type="presParOf" srcId="{7076B465-958B-483E-A3BE-5C3AB4EA16E6}" destId="{5FECA185-7FD1-436D-8B8B-AD4216FAC194}" srcOrd="0" destOrd="0" presId="urn:microsoft.com/office/officeart/2005/8/layout/orgChart1#1"/>
    <dgm:cxn modelId="{F99416E4-9D01-4D4E-8CEC-D87846122A92}" type="presParOf" srcId="{5FECA185-7FD1-436D-8B8B-AD4216FAC194}" destId="{9EAF8A58-8086-48B1-BC30-70C423ECE2AE}" srcOrd="0" destOrd="0" presId="urn:microsoft.com/office/officeart/2005/8/layout/orgChart1#1"/>
    <dgm:cxn modelId="{D134E59E-F7B9-40FE-83AC-E716F5EC2332}" type="presParOf" srcId="{5FECA185-7FD1-436D-8B8B-AD4216FAC194}" destId="{250A39FA-65D3-4858-B721-E160D3DE86A6}" srcOrd="1" destOrd="0" presId="urn:microsoft.com/office/officeart/2005/8/layout/orgChart1#1"/>
    <dgm:cxn modelId="{C6ECB905-9D13-4025-A48D-1A3F74E7664B}" type="presParOf" srcId="{7076B465-958B-483E-A3BE-5C3AB4EA16E6}" destId="{C28B97A6-AA19-4107-BAD8-A19A8FEB9B26}" srcOrd="1" destOrd="0" presId="urn:microsoft.com/office/officeart/2005/8/layout/orgChart1#1"/>
    <dgm:cxn modelId="{3AC8633B-099C-4AF7-B2AA-14EFC7473D6D}" type="presParOf" srcId="{7076B465-958B-483E-A3BE-5C3AB4EA16E6}" destId="{0131848E-2C57-4623-A4D5-139588A84273}" srcOrd="2" destOrd="0" presId="urn:microsoft.com/office/officeart/2005/8/layout/orgChart1#1"/>
    <dgm:cxn modelId="{FF760FF1-C99A-4CA8-AA2C-25FFBD45709A}" type="presParOf" srcId="{2B2F17DE-56B2-402D-BDAE-5FC56687B69C}" destId="{61FECE2E-A125-4968-B7A8-75395E8EE71B}" srcOrd="4" destOrd="0" presId="urn:microsoft.com/office/officeart/2005/8/layout/orgChart1#1"/>
    <dgm:cxn modelId="{95D48281-D34D-4E67-98A2-CBDC65EFCD23}" type="presParOf" srcId="{2B2F17DE-56B2-402D-BDAE-5FC56687B69C}" destId="{85F8C9F1-C7B4-40CD-9F08-8977C5D2A7CD}" srcOrd="5" destOrd="0" presId="urn:microsoft.com/office/officeart/2005/8/layout/orgChart1#1"/>
    <dgm:cxn modelId="{3D39D60B-6DEA-44C2-80AB-294CD6DAE77F}" type="presParOf" srcId="{85F8C9F1-C7B4-40CD-9F08-8977C5D2A7CD}" destId="{3CAB9A3F-C535-4683-9AA7-BB73CFFA26BE}" srcOrd="0" destOrd="0" presId="urn:microsoft.com/office/officeart/2005/8/layout/orgChart1#1"/>
    <dgm:cxn modelId="{0A44E994-6CEC-4F5F-9286-4759F9813167}" type="presParOf" srcId="{3CAB9A3F-C535-4683-9AA7-BB73CFFA26BE}" destId="{FB91AE4F-3A7B-4EBB-8E95-6C172F95E432}" srcOrd="0" destOrd="0" presId="urn:microsoft.com/office/officeart/2005/8/layout/orgChart1#1"/>
    <dgm:cxn modelId="{75703816-7ADF-4CDD-A8A0-2736CE2851A2}" type="presParOf" srcId="{3CAB9A3F-C535-4683-9AA7-BB73CFFA26BE}" destId="{D2A89AA5-F021-4ABF-B338-0911190079B2}" srcOrd="1" destOrd="0" presId="urn:microsoft.com/office/officeart/2005/8/layout/orgChart1#1"/>
    <dgm:cxn modelId="{C95BE3E0-E6C2-4225-B1AE-E63A115C1187}" type="presParOf" srcId="{85F8C9F1-C7B4-40CD-9F08-8977C5D2A7CD}" destId="{408D8DF6-2403-4AC9-A978-A96D8E8F51C5}" srcOrd="1" destOrd="0" presId="urn:microsoft.com/office/officeart/2005/8/layout/orgChart1#1"/>
    <dgm:cxn modelId="{3A7639BD-A92C-4B11-96F9-1B910F667F18}" type="presParOf" srcId="{85F8C9F1-C7B4-40CD-9F08-8977C5D2A7CD}" destId="{0370DD43-00F9-4BE6-9255-89DFEBB4B5E4}" srcOrd="2" destOrd="0" presId="urn:microsoft.com/office/officeart/2005/8/layout/orgChart1#1"/>
    <dgm:cxn modelId="{600CF672-C06F-4791-85F9-2D48EEF1DB6E}" type="presParOf" srcId="{0370DD43-00F9-4BE6-9255-89DFEBB4B5E4}" destId="{0AB5FF8A-15EB-4C49-A87F-355163F07CFB}" srcOrd="0" destOrd="0" presId="urn:microsoft.com/office/officeart/2005/8/layout/orgChart1#1"/>
    <dgm:cxn modelId="{F7164F71-5D10-4A92-819E-72BCA098969F}" type="presParOf" srcId="{0370DD43-00F9-4BE6-9255-89DFEBB4B5E4}" destId="{11508EAE-DEDE-479F-9E05-E794259E8D36}" srcOrd="1" destOrd="0" presId="urn:microsoft.com/office/officeart/2005/8/layout/orgChart1#1"/>
    <dgm:cxn modelId="{4E61A84E-D410-4B47-8DA7-D05A9D5FA915}" type="presParOf" srcId="{11508EAE-DEDE-479F-9E05-E794259E8D36}" destId="{A462F241-83BF-48EF-8E0A-526C73640ACB}" srcOrd="0" destOrd="0" presId="urn:microsoft.com/office/officeart/2005/8/layout/orgChart1#1"/>
    <dgm:cxn modelId="{103F422F-AAD0-472E-93E6-7E4C105D79B4}" type="presParOf" srcId="{A462F241-83BF-48EF-8E0A-526C73640ACB}" destId="{AA2AAEC6-A94E-4EB8-8750-4062534626FF}" srcOrd="0" destOrd="0" presId="urn:microsoft.com/office/officeart/2005/8/layout/orgChart1#1"/>
    <dgm:cxn modelId="{42316146-2F9B-40D8-A251-BCAC0163D78C}" type="presParOf" srcId="{A462F241-83BF-48EF-8E0A-526C73640ACB}" destId="{FFC5557B-6EB1-4FE8-B514-D730E3189C7D}" srcOrd="1" destOrd="0" presId="urn:microsoft.com/office/officeart/2005/8/layout/orgChart1#1"/>
    <dgm:cxn modelId="{E5BF9448-E8DA-44AD-97E5-DAF31CC9A7FD}" type="presParOf" srcId="{11508EAE-DEDE-479F-9E05-E794259E8D36}" destId="{02C1FE4B-5EB0-46C8-B710-E389432EECE3}" srcOrd="1" destOrd="0" presId="urn:microsoft.com/office/officeart/2005/8/layout/orgChart1#1"/>
    <dgm:cxn modelId="{FC5D8B4E-B608-4BDF-9BB7-39E15CA91245}" type="presParOf" srcId="{11508EAE-DEDE-479F-9E05-E794259E8D36}" destId="{C28E5989-6487-4501-A1E6-A9B9CE18AD83}" srcOrd="2" destOrd="0" presId="urn:microsoft.com/office/officeart/2005/8/layout/orgChart1#1"/>
    <dgm:cxn modelId="{DD1CB2F6-DE02-4F65-BC0C-09FB30CFB58D}" type="presParOf" srcId="{0370DD43-00F9-4BE6-9255-89DFEBB4B5E4}" destId="{F97929EB-015B-417A-A1AB-EE18605EBC8B}" srcOrd="2" destOrd="0" presId="urn:microsoft.com/office/officeart/2005/8/layout/orgChart1#1"/>
    <dgm:cxn modelId="{1F363285-98E0-4083-8844-2726F209DEEC}" type="presParOf" srcId="{0370DD43-00F9-4BE6-9255-89DFEBB4B5E4}" destId="{37320302-EFD5-4DA0-BBD2-2458C1C44FB8}" srcOrd="3" destOrd="0" presId="urn:microsoft.com/office/officeart/2005/8/layout/orgChart1#1"/>
    <dgm:cxn modelId="{8C7EC7BF-F8F5-4FB3-A08E-A0D8F6B3524E}" type="presParOf" srcId="{37320302-EFD5-4DA0-BBD2-2458C1C44FB8}" destId="{8888817E-BCA2-4EFA-B5E6-4C48C7FF7CC6}" srcOrd="0" destOrd="0" presId="urn:microsoft.com/office/officeart/2005/8/layout/orgChart1#1"/>
    <dgm:cxn modelId="{717E4B67-35A6-48A9-B0D4-375F2E530D5D}" type="presParOf" srcId="{8888817E-BCA2-4EFA-B5E6-4C48C7FF7CC6}" destId="{591EF5DF-1DBE-42F7-A28C-0322C9E17588}" srcOrd="0" destOrd="0" presId="urn:microsoft.com/office/officeart/2005/8/layout/orgChart1#1"/>
    <dgm:cxn modelId="{14B923ED-F3B3-41EA-A594-D82008298FE4}" type="presParOf" srcId="{8888817E-BCA2-4EFA-B5E6-4C48C7FF7CC6}" destId="{EF1F0050-8166-4514-AC68-B9664105997B}" srcOrd="1" destOrd="0" presId="urn:microsoft.com/office/officeart/2005/8/layout/orgChart1#1"/>
    <dgm:cxn modelId="{CA1BD5CE-8C9A-4710-9968-FE0737027DE8}" type="presParOf" srcId="{37320302-EFD5-4DA0-BBD2-2458C1C44FB8}" destId="{3536C835-A9B0-4BED-A29A-60C6B5420BDF}" srcOrd="1" destOrd="0" presId="urn:microsoft.com/office/officeart/2005/8/layout/orgChart1#1"/>
    <dgm:cxn modelId="{106B385D-5A16-4FCF-BA55-354D5AD31555}" type="presParOf" srcId="{37320302-EFD5-4DA0-BBD2-2458C1C44FB8}" destId="{23B8D464-C340-4E33-A432-0B1A29F43742}" srcOrd="2" destOrd="0" presId="urn:microsoft.com/office/officeart/2005/8/layout/orgChart1#1"/>
    <dgm:cxn modelId="{49E919A1-63DE-4187-995B-7C51F872489E}" type="presParOf" srcId="{3F3AF796-3A16-4AC8-81FC-61454A573A14}" destId="{6E768D70-EB67-4233-929D-926860F1A8B0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3FE0A-BBC9-4EB1-9C1E-1C900E22134D}" type="doc">
      <dgm:prSet loTypeId="urn:microsoft.com/office/officeart/2005/8/layout/hProcess9#1" loCatId="process" qsTypeId="urn:microsoft.com/office/officeart/2005/8/quickstyle/3d2#2" qsCatId="3D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D2A0E46B-55AB-4B70-A275-D1219DDE68D5}">
      <dgm:prSet phldrT="[文本]" custT="1"/>
      <dgm:spPr/>
      <dgm:t>
        <a:bodyPr/>
        <a:lstStyle/>
        <a:p>
          <a:r>
            <a:rPr lang="zh-CN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随机生成</a:t>
          </a:r>
          <a:r>
            <a:rPr lang="en-US" altLang="zh-CN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1-26</a:t>
          </a:r>
          <a:r>
            <a:rPr lang="zh-CN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数字，一共</a:t>
          </a:r>
          <a:r>
            <a:rPr lang="en-US" altLang="zh-CN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5</a:t>
          </a:r>
          <a:r>
            <a:rPr lang="zh-CN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个</a:t>
          </a:r>
        </a:p>
      </dgm:t>
    </dgm:pt>
    <dgm:pt modelId="{49350589-D7D1-4AA8-82E6-672D27CE7B5C}" type="parTrans" cxnId="{ACDC1DCA-C12E-4071-A5CF-8A4BA9FAE6BC}">
      <dgm:prSet/>
      <dgm:spPr/>
      <dgm:t>
        <a:bodyPr/>
        <a:lstStyle/>
        <a:p>
          <a:endParaRPr lang="zh-CN" altLang="en-US"/>
        </a:p>
      </dgm:t>
    </dgm:pt>
    <dgm:pt modelId="{DF4B3878-8625-4FFD-B015-3CF419632D7C}" type="sibTrans" cxnId="{ACDC1DCA-C12E-4071-A5CF-8A4BA9FAE6BC}">
      <dgm:prSet/>
      <dgm:spPr/>
      <dgm:t>
        <a:bodyPr/>
        <a:lstStyle/>
        <a:p>
          <a:endParaRPr lang="zh-CN" altLang="en-US"/>
        </a:p>
      </dgm:t>
    </dgm:pt>
    <dgm:pt modelId="{9335AFAD-1FDF-4BC2-B026-B0E3A2250A70}">
      <dgm:prSet/>
      <dgm:spPr/>
      <dgm:t>
        <a:bodyPr/>
        <a:lstStyle/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创建一个</a:t>
          </a:r>
          <a:r>
            <a:rPr lang="en-US" altLang="zh-CN" b="1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HashMap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做映射</a:t>
          </a:r>
          <a:endParaRPr lang="en-US" altLang="zh-CN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Map&lt;</a:t>
          </a:r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char,int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&gt; </a:t>
          </a:r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;</a:t>
          </a:r>
        </a:p>
        <a:p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‘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’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]=1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  <a:endParaRPr lang="en-US" altLang="zh-CN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然后</a:t>
          </a:r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cnt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++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</a:p>
      </dgm:t>
    </dgm:pt>
    <dgm:pt modelId="{7707F4D4-2A69-4F40-A8E2-634B0690CE94}" type="parTrans" cxnId="{A4351752-E9BA-461A-813F-FA06D32E9487}">
      <dgm:prSet/>
      <dgm:spPr/>
      <dgm:t>
        <a:bodyPr/>
        <a:lstStyle/>
        <a:p>
          <a:endParaRPr lang="zh-CN" altLang="en-US"/>
        </a:p>
      </dgm:t>
    </dgm:pt>
    <dgm:pt modelId="{3A7C5F27-CF69-4B88-8ABC-9240378C329A}" type="sibTrans" cxnId="{A4351752-E9BA-461A-813F-FA06D32E9487}">
      <dgm:prSet/>
      <dgm:spPr/>
      <dgm:t>
        <a:bodyPr/>
        <a:lstStyle/>
        <a:p>
          <a:endParaRPr lang="zh-CN" altLang="en-US"/>
        </a:p>
      </dgm:t>
    </dgm:pt>
    <dgm:pt modelId="{072D798A-5F19-4AB5-A041-4BA82366E871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渲染管理器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检测到</a:t>
          </a:r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[‘A’]==1;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创建对应的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字母物体，随机生成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x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轴，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轴为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0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</a:p>
      </dgm:t>
    </dgm:pt>
    <dgm:pt modelId="{5436C6AE-3022-4277-8E41-A7FCB8A211BF}" type="parTrans" cxnId="{57428851-A91F-4201-8814-8AF090801349}">
      <dgm:prSet/>
      <dgm:spPr/>
      <dgm:t>
        <a:bodyPr/>
        <a:lstStyle/>
        <a:p>
          <a:endParaRPr lang="zh-CN" altLang="en-US"/>
        </a:p>
      </dgm:t>
    </dgm:pt>
    <dgm:pt modelId="{733F2581-C2BE-4F23-8475-45D020CBB34A}" type="sibTrans" cxnId="{57428851-A91F-4201-8814-8AF090801349}">
      <dgm:prSet/>
      <dgm:spPr/>
      <dgm:t>
        <a:bodyPr/>
        <a:lstStyle/>
        <a:p>
          <a:endParaRPr lang="zh-CN" altLang="en-US"/>
        </a:p>
      </dgm:t>
    </dgm:pt>
    <dgm:pt modelId="{52DF9A01-517B-4136-A26A-1B60C59F96F7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事件管理器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检测到</a:t>
          </a:r>
          <a:endParaRPr lang="en-US" altLang="zh-CN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[‘A’]==1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时，判断按键。</a:t>
          </a:r>
          <a:endParaRPr lang="en-US" altLang="zh-CN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如果按键输入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，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SCORE+=10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；然后</a:t>
          </a:r>
          <a:endParaRPr lang="en-US" altLang="zh-CN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[‘A’]=0;</a:t>
          </a:r>
          <a:endParaRPr lang="zh-CN" alt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841131D-EC01-4407-9FB8-4DE396354567}" type="parTrans" cxnId="{C47337B3-ECAD-45B6-9152-B5CFE913FF6D}">
      <dgm:prSet/>
      <dgm:spPr/>
      <dgm:t>
        <a:bodyPr/>
        <a:lstStyle/>
        <a:p>
          <a:endParaRPr lang="zh-CN" altLang="en-US"/>
        </a:p>
      </dgm:t>
    </dgm:pt>
    <dgm:pt modelId="{845018D4-F69B-4384-A529-1513A9AA5C30}" type="sibTrans" cxnId="{C47337B3-ECAD-45B6-9152-B5CFE913FF6D}">
      <dgm:prSet/>
      <dgm:spPr/>
      <dgm:t>
        <a:bodyPr/>
        <a:lstStyle/>
        <a:p>
          <a:endParaRPr lang="zh-CN" altLang="en-US"/>
        </a:p>
      </dgm:t>
    </dgm:pt>
    <dgm:pt modelId="{2D392B5D-973E-415F-ABF6-D20C32AC691C}">
      <dgm:prSet/>
      <dgm:spPr/>
      <dgm:t>
        <a:bodyPr/>
        <a:lstStyle/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当</a:t>
          </a:r>
          <a:r>
            <a:rPr lang="en-US" altLang="zh-CN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cnt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==5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；停止生成数字。</a:t>
          </a:r>
          <a:r>
            <a:rPr lang="zh-CN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通知</a:t>
          </a:r>
          <a:r>
            <a: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渲染管理器</a:t>
          </a:r>
          <a:r>
            <a:rPr lang="zh-CN" alt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处理字母下降事件</a:t>
          </a:r>
        </a:p>
      </dgm:t>
    </dgm:pt>
    <dgm:pt modelId="{A428FB6E-0800-4BFB-B02C-AA766C955B1C}" type="parTrans" cxnId="{75BD967A-81D3-4A0B-99D2-EAA40B83DA2C}">
      <dgm:prSet/>
      <dgm:spPr/>
      <dgm:t>
        <a:bodyPr/>
        <a:lstStyle/>
        <a:p>
          <a:endParaRPr lang="zh-CN" altLang="en-US"/>
        </a:p>
      </dgm:t>
    </dgm:pt>
    <dgm:pt modelId="{D90024E3-CE91-4BC1-A37E-D9D97AF3F60E}" type="sibTrans" cxnId="{75BD967A-81D3-4A0B-99D2-EAA40B83DA2C}">
      <dgm:prSet/>
      <dgm:spPr/>
      <dgm:t>
        <a:bodyPr/>
        <a:lstStyle/>
        <a:p>
          <a:endParaRPr lang="zh-CN" altLang="en-US"/>
        </a:p>
      </dgm:t>
    </dgm:pt>
    <dgm:pt modelId="{F631C211-C47A-4311-8C31-4323E0A4FE5D}" type="pres">
      <dgm:prSet presAssocID="{EA03FE0A-BBC9-4EB1-9C1E-1C900E22134D}" presName="CompostProcess" presStyleCnt="0">
        <dgm:presLayoutVars>
          <dgm:dir/>
          <dgm:resizeHandles val="exact"/>
        </dgm:presLayoutVars>
      </dgm:prSet>
      <dgm:spPr/>
    </dgm:pt>
    <dgm:pt modelId="{BAC7F500-9D0C-4D71-8B75-733DB73DFD1A}" type="pres">
      <dgm:prSet presAssocID="{EA03FE0A-BBC9-4EB1-9C1E-1C900E22134D}" presName="arrow" presStyleLbl="bgShp" presStyleIdx="0" presStyleCnt="1"/>
      <dgm:spPr>
        <a:gradFill rotWithShape="0">
          <a:gsLst>
            <a:gs pos="0">
              <a:schemeClr val="accent5"/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</a:gradFill>
      </dgm:spPr>
    </dgm:pt>
    <dgm:pt modelId="{30D12536-A6E7-4DFB-A875-DC437DFADEB0}" type="pres">
      <dgm:prSet presAssocID="{EA03FE0A-BBC9-4EB1-9C1E-1C900E22134D}" presName="linearProcess" presStyleCnt="0"/>
      <dgm:spPr/>
    </dgm:pt>
    <dgm:pt modelId="{EF6827DD-948F-400E-AAC4-18B18DD88336}" type="pres">
      <dgm:prSet presAssocID="{D2A0E46B-55AB-4B70-A275-D1219DDE68D5}" presName="textNode" presStyleLbl="node1" presStyleIdx="0" presStyleCnt="5">
        <dgm:presLayoutVars>
          <dgm:bulletEnabled val="1"/>
        </dgm:presLayoutVars>
      </dgm:prSet>
      <dgm:spPr/>
    </dgm:pt>
    <dgm:pt modelId="{4216A615-4C8D-498C-A86A-7302C9F92FCA}" type="pres">
      <dgm:prSet presAssocID="{DF4B3878-8625-4FFD-B015-3CF419632D7C}" presName="sibTrans" presStyleCnt="0"/>
      <dgm:spPr/>
    </dgm:pt>
    <dgm:pt modelId="{608C0FCB-0150-4ABC-A378-9A4D4DDB1225}" type="pres">
      <dgm:prSet presAssocID="{9335AFAD-1FDF-4BC2-B026-B0E3A2250A70}" presName="textNode" presStyleLbl="node1" presStyleIdx="1" presStyleCnt="5">
        <dgm:presLayoutVars>
          <dgm:bulletEnabled val="1"/>
        </dgm:presLayoutVars>
      </dgm:prSet>
      <dgm:spPr/>
    </dgm:pt>
    <dgm:pt modelId="{80BB418F-A6A8-46C8-985A-52972C78109D}" type="pres">
      <dgm:prSet presAssocID="{3A7C5F27-CF69-4B88-8ABC-9240378C329A}" presName="sibTrans" presStyleCnt="0"/>
      <dgm:spPr/>
    </dgm:pt>
    <dgm:pt modelId="{EC3C0C56-24D8-4246-807F-6E57EACDC3EC}" type="pres">
      <dgm:prSet presAssocID="{072D798A-5F19-4AB5-A041-4BA82366E871}" presName="textNode" presStyleLbl="node1" presStyleIdx="2" presStyleCnt="5">
        <dgm:presLayoutVars>
          <dgm:bulletEnabled val="1"/>
        </dgm:presLayoutVars>
      </dgm:prSet>
      <dgm:spPr/>
    </dgm:pt>
    <dgm:pt modelId="{652984C3-A595-479A-8AD2-E580BF788E1A}" type="pres">
      <dgm:prSet presAssocID="{733F2581-C2BE-4F23-8475-45D020CBB34A}" presName="sibTrans" presStyleCnt="0"/>
      <dgm:spPr/>
    </dgm:pt>
    <dgm:pt modelId="{48F0688C-C3B4-4F9A-BA0F-FE85EA4DC17C}" type="pres">
      <dgm:prSet presAssocID="{52DF9A01-517B-4136-A26A-1B60C59F96F7}" presName="textNode" presStyleLbl="node1" presStyleIdx="3" presStyleCnt="5">
        <dgm:presLayoutVars>
          <dgm:bulletEnabled val="1"/>
        </dgm:presLayoutVars>
      </dgm:prSet>
      <dgm:spPr/>
    </dgm:pt>
    <dgm:pt modelId="{98BD4191-EFAF-4875-A47A-C5F9DEBBB61F}" type="pres">
      <dgm:prSet presAssocID="{845018D4-F69B-4384-A529-1513A9AA5C30}" presName="sibTrans" presStyleCnt="0"/>
      <dgm:spPr/>
    </dgm:pt>
    <dgm:pt modelId="{87CF8941-422E-48C2-BD53-6FFAE92DCEB4}" type="pres">
      <dgm:prSet presAssocID="{2D392B5D-973E-415F-ABF6-D20C32AC691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5979F21-9DD5-4C3A-91E4-7DBF400CB352}" type="presOf" srcId="{2D392B5D-973E-415F-ABF6-D20C32AC691C}" destId="{87CF8941-422E-48C2-BD53-6FFAE92DCEB4}" srcOrd="0" destOrd="0" presId="urn:microsoft.com/office/officeart/2005/8/layout/hProcess9#1"/>
    <dgm:cxn modelId="{7C556A61-D057-4F1D-96DB-33D3F441F327}" type="presOf" srcId="{D2A0E46B-55AB-4B70-A275-D1219DDE68D5}" destId="{EF6827DD-948F-400E-AAC4-18B18DD88336}" srcOrd="0" destOrd="0" presId="urn:microsoft.com/office/officeart/2005/8/layout/hProcess9#1"/>
    <dgm:cxn modelId="{57428851-A91F-4201-8814-8AF090801349}" srcId="{EA03FE0A-BBC9-4EB1-9C1E-1C900E22134D}" destId="{072D798A-5F19-4AB5-A041-4BA82366E871}" srcOrd="2" destOrd="0" parTransId="{5436C6AE-3022-4277-8E41-A7FCB8A211BF}" sibTransId="{733F2581-C2BE-4F23-8475-45D020CBB34A}"/>
    <dgm:cxn modelId="{A4351752-E9BA-461A-813F-FA06D32E9487}" srcId="{EA03FE0A-BBC9-4EB1-9C1E-1C900E22134D}" destId="{9335AFAD-1FDF-4BC2-B026-B0E3A2250A70}" srcOrd="1" destOrd="0" parTransId="{7707F4D4-2A69-4F40-A8E2-634B0690CE94}" sibTransId="{3A7C5F27-CF69-4B88-8ABC-9240378C329A}"/>
    <dgm:cxn modelId="{75BD967A-81D3-4A0B-99D2-EAA40B83DA2C}" srcId="{EA03FE0A-BBC9-4EB1-9C1E-1C900E22134D}" destId="{2D392B5D-973E-415F-ABF6-D20C32AC691C}" srcOrd="4" destOrd="0" parTransId="{A428FB6E-0800-4BFB-B02C-AA766C955B1C}" sibTransId="{D90024E3-CE91-4BC1-A37E-D9D97AF3F60E}"/>
    <dgm:cxn modelId="{8C170C9D-5250-41F9-8AA4-02AD5D430579}" type="presOf" srcId="{EA03FE0A-BBC9-4EB1-9C1E-1C900E22134D}" destId="{F631C211-C47A-4311-8C31-4323E0A4FE5D}" srcOrd="0" destOrd="0" presId="urn:microsoft.com/office/officeart/2005/8/layout/hProcess9#1"/>
    <dgm:cxn modelId="{46D88CA3-CE1F-43AB-B007-555016FD3356}" type="presOf" srcId="{9335AFAD-1FDF-4BC2-B026-B0E3A2250A70}" destId="{608C0FCB-0150-4ABC-A378-9A4D4DDB1225}" srcOrd="0" destOrd="0" presId="urn:microsoft.com/office/officeart/2005/8/layout/hProcess9#1"/>
    <dgm:cxn modelId="{85A9F1A8-7D0E-46C8-A2F2-036DC015BBCF}" type="presOf" srcId="{072D798A-5F19-4AB5-A041-4BA82366E871}" destId="{EC3C0C56-24D8-4246-807F-6E57EACDC3EC}" srcOrd="0" destOrd="0" presId="urn:microsoft.com/office/officeart/2005/8/layout/hProcess9#1"/>
    <dgm:cxn modelId="{C47337B3-ECAD-45B6-9152-B5CFE913FF6D}" srcId="{EA03FE0A-BBC9-4EB1-9C1E-1C900E22134D}" destId="{52DF9A01-517B-4136-A26A-1B60C59F96F7}" srcOrd="3" destOrd="0" parTransId="{7841131D-EC01-4407-9FB8-4DE396354567}" sibTransId="{845018D4-F69B-4384-A529-1513A9AA5C30}"/>
    <dgm:cxn modelId="{ACDC1DCA-C12E-4071-A5CF-8A4BA9FAE6BC}" srcId="{EA03FE0A-BBC9-4EB1-9C1E-1C900E22134D}" destId="{D2A0E46B-55AB-4B70-A275-D1219DDE68D5}" srcOrd="0" destOrd="0" parTransId="{49350589-D7D1-4AA8-82E6-672D27CE7B5C}" sibTransId="{DF4B3878-8625-4FFD-B015-3CF419632D7C}"/>
    <dgm:cxn modelId="{338F4CEF-8AF2-4F73-AB88-55FE59B45E3E}" type="presOf" srcId="{52DF9A01-517B-4136-A26A-1B60C59F96F7}" destId="{48F0688C-C3B4-4F9A-BA0F-FE85EA4DC17C}" srcOrd="0" destOrd="0" presId="urn:microsoft.com/office/officeart/2005/8/layout/hProcess9#1"/>
    <dgm:cxn modelId="{B0F8779A-9517-4323-97AB-669917209DC2}" type="presParOf" srcId="{F631C211-C47A-4311-8C31-4323E0A4FE5D}" destId="{BAC7F500-9D0C-4D71-8B75-733DB73DFD1A}" srcOrd="0" destOrd="0" presId="urn:microsoft.com/office/officeart/2005/8/layout/hProcess9#1"/>
    <dgm:cxn modelId="{7F7CFB21-BBF7-42F7-B750-66DF437D2FB1}" type="presParOf" srcId="{F631C211-C47A-4311-8C31-4323E0A4FE5D}" destId="{30D12536-A6E7-4DFB-A875-DC437DFADEB0}" srcOrd="1" destOrd="0" presId="urn:microsoft.com/office/officeart/2005/8/layout/hProcess9#1"/>
    <dgm:cxn modelId="{CDA08606-A97E-43C2-856C-0DADA05423C3}" type="presParOf" srcId="{30D12536-A6E7-4DFB-A875-DC437DFADEB0}" destId="{EF6827DD-948F-400E-AAC4-18B18DD88336}" srcOrd="0" destOrd="0" presId="urn:microsoft.com/office/officeart/2005/8/layout/hProcess9#1"/>
    <dgm:cxn modelId="{F3ADE08B-DBB8-46F8-BF04-9D9745DCFAFA}" type="presParOf" srcId="{30D12536-A6E7-4DFB-A875-DC437DFADEB0}" destId="{4216A615-4C8D-498C-A86A-7302C9F92FCA}" srcOrd="1" destOrd="0" presId="urn:microsoft.com/office/officeart/2005/8/layout/hProcess9#1"/>
    <dgm:cxn modelId="{5B5B4B18-96DD-41AC-BA23-480FDCDACD99}" type="presParOf" srcId="{30D12536-A6E7-4DFB-A875-DC437DFADEB0}" destId="{608C0FCB-0150-4ABC-A378-9A4D4DDB1225}" srcOrd="2" destOrd="0" presId="urn:microsoft.com/office/officeart/2005/8/layout/hProcess9#1"/>
    <dgm:cxn modelId="{C0A2DD3C-CAF7-4F6E-9AB8-392D22889FDB}" type="presParOf" srcId="{30D12536-A6E7-4DFB-A875-DC437DFADEB0}" destId="{80BB418F-A6A8-46C8-985A-52972C78109D}" srcOrd="3" destOrd="0" presId="urn:microsoft.com/office/officeart/2005/8/layout/hProcess9#1"/>
    <dgm:cxn modelId="{BAE74843-E272-4285-81D4-104F4C6815F9}" type="presParOf" srcId="{30D12536-A6E7-4DFB-A875-DC437DFADEB0}" destId="{EC3C0C56-24D8-4246-807F-6E57EACDC3EC}" srcOrd="4" destOrd="0" presId="urn:microsoft.com/office/officeart/2005/8/layout/hProcess9#1"/>
    <dgm:cxn modelId="{70D64F99-DA88-4A8B-A518-DF1039D91254}" type="presParOf" srcId="{30D12536-A6E7-4DFB-A875-DC437DFADEB0}" destId="{652984C3-A595-479A-8AD2-E580BF788E1A}" srcOrd="5" destOrd="0" presId="urn:microsoft.com/office/officeart/2005/8/layout/hProcess9#1"/>
    <dgm:cxn modelId="{C0D372A6-60B0-4A37-B741-D1E439DD9F2D}" type="presParOf" srcId="{30D12536-A6E7-4DFB-A875-DC437DFADEB0}" destId="{48F0688C-C3B4-4F9A-BA0F-FE85EA4DC17C}" srcOrd="6" destOrd="0" presId="urn:microsoft.com/office/officeart/2005/8/layout/hProcess9#1"/>
    <dgm:cxn modelId="{EB305D76-A0C8-4B8B-AEAA-384BA5989D28}" type="presParOf" srcId="{30D12536-A6E7-4DFB-A875-DC437DFADEB0}" destId="{98BD4191-EFAF-4875-A47A-C5F9DEBBB61F}" srcOrd="7" destOrd="0" presId="urn:microsoft.com/office/officeart/2005/8/layout/hProcess9#1"/>
    <dgm:cxn modelId="{A9FFA3B9-EE28-47CB-B400-0D7008519C7C}" type="presParOf" srcId="{30D12536-A6E7-4DFB-A875-DC437DFADEB0}" destId="{87CF8941-422E-48C2-BD53-6FFAE92DCEB4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C87C1A-FBC4-409F-9964-4A059C2E5784}" type="doc">
      <dgm:prSet loTypeId="urn:microsoft.com/office/officeart/2005/8/layout/orgChart1" loCatId="hierarchy" qsTypeId="urn:microsoft.com/office/officeart/2005/8/quickstyle/simple5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599781C8-29BB-4919-9BD7-DA38136C9D8C}">
      <dgm:prSet phldrT="[文本]" custT="1"/>
      <dgm:spPr/>
      <dgm:t>
        <a:bodyPr/>
        <a:lstStyle/>
        <a:p>
          <a:r>
            <a:rPr lang="en-US" altLang="zh-CN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Status=0</a:t>
          </a:r>
          <a:r>
            <a:rPr lang="en-US" altLang="zh-CN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;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(0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为菜单，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为游戏中，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为设置界面，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为退出界面，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Game Over</a:t>
          </a:r>
          <a:r>
            <a:rPr lang="zh-CN" alt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界面</a:t>
          </a:r>
          <a:r>
            <a:rPr lang="en-US" altLang="zh-CN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)</a:t>
          </a:r>
          <a:endParaRPr lang="zh-CN" altLang="en-US" sz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82B6723-A7B1-49CF-8B41-1094BE760C8F}" type="parTrans" cxnId="{548B7729-3B0B-4B81-B3D3-0B9F98429FCC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A0CE21-B317-4C9E-BF1E-50303D2C1B3D}" type="sibTrans" cxnId="{548B7729-3B0B-4B81-B3D3-0B9F98429FCC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935A997-EB21-4829-A2FC-43655975D86B}">
      <dgm:prSet phldrT="[文本]"/>
      <dgm:spPr/>
      <dgm:t>
        <a:bodyPr/>
        <a:lstStyle/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场景控制器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switch(status)</a:t>
          </a:r>
          <a:endParaRPr lang="zh-CN" alt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3CBA5CB-7D17-46DB-BC6A-02B8C95702ED}" type="parTrans" cxnId="{DD3EBFF6-E444-4798-8CF1-1AD7B9863A4B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C95A929-529A-4AD3-BC12-4E26319C0F3D}" type="sibTrans" cxnId="{DD3EBFF6-E444-4798-8CF1-1AD7B9863A4B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344726-77AB-42CB-A9F5-E731B788CB7D}">
      <dgm:prSet phldrT="[文本]"/>
      <dgm:spPr/>
      <dgm:t>
        <a:bodyPr/>
        <a:lstStyle/>
        <a:p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事件控制器</a:t>
          </a:r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switch(status)</a:t>
          </a:r>
          <a:endParaRPr lang="zh-CN" alt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796AE00-FE3C-4E2F-BE42-A8A65ED8ABE2}" type="parTrans" cxnId="{9E5D8B4C-DC61-4256-A83C-E4D50AE4BB4C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D2C472-D37A-478C-B1F3-7D3EEA6AA1F3}" type="sibTrans" cxnId="{9E5D8B4C-DC61-4256-A83C-E4D50AE4BB4C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5092098-7667-4107-BE0F-14B462A7F910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1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9BF5F06C-1C01-4D68-A873-0292F515EAB2}" type="parTrans" cxnId="{6EE39419-8E35-4AA2-A9F1-170260E6B5F8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B431195-C3EF-436D-9FD7-D54ADBBC2741}" type="sibTrans" cxnId="{6EE39419-8E35-4AA2-A9F1-170260E6B5F8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32CD58A-9B7E-4490-A52F-A5BC91CB1D25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2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713D6F4A-8EB6-42D6-BE23-1CF4E3B1CDEA}" type="parTrans" cxnId="{C0AC3E68-F8E6-48E3-B0C0-02BAF7012BDC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F5029E7-0E5A-4915-B05B-FE354393C693}" type="sibTrans" cxnId="{C0AC3E68-F8E6-48E3-B0C0-02BAF7012BDC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FB2BD5-5977-434B-8540-1DD6B89902D8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3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B8F232D0-5C4B-4E34-BC4B-E52A72CB5AFF}" type="parTrans" cxnId="{FAC3C909-9877-412A-B2C8-41F6DAC4C7CD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EBB6C5-A235-4621-9F42-AC461DCF4C7A}" type="sibTrans" cxnId="{FAC3C909-9877-412A-B2C8-41F6DAC4C7CD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436BE4B-5837-4437-A0BF-0E36CF08175C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4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C4DBB524-2CBD-49B7-91D1-9375C3E986F0}" type="parTrans" cxnId="{E273E581-3DB2-4B9B-A78B-7987B92A5A8F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B9418BD-E542-4435-876B-6FD66C1339C8}" type="sibTrans" cxnId="{E273E581-3DB2-4B9B-A78B-7987B92A5A8F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5547958-E90C-467C-B852-A8CEEFA3C289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1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0FE6880B-A0CA-4669-B2FE-BBDA64D97EBA}" type="parTrans" cxnId="{7BD633FB-6A10-4AA1-AE4B-5631DC1DBA9B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90A7675-CE67-4E31-8241-2AAFB7C243CC}" type="sibTrans" cxnId="{7BD633FB-6A10-4AA1-AE4B-5631DC1DBA9B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0735929-397B-4F04-AED4-50A4FE2042AC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2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5F48E72F-2B7A-4E63-A824-656DD50E2DEB}" type="parTrans" cxnId="{F62C5AAD-E23D-4F52-9898-3E084AB92FC5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BA330AB-492A-4CB2-BCE2-E9B133654D0A}" type="sibTrans" cxnId="{F62C5AAD-E23D-4F52-9898-3E084AB92FC5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C02D9F-7FE4-43FA-88E5-B9D954435860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3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34513043-2B80-41DD-84FA-482174DB40DC}" type="parTrans" cxnId="{D5B8DB78-1CFA-4CA3-9708-1AAC1C1B2479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650EE0A-05BC-4D37-B866-50DF543E0C18}" type="sibTrans" cxnId="{D5B8DB78-1CFA-4CA3-9708-1AAC1C1B2479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66E2419-919E-43D0-91A1-A25DF5E7E0DA}">
      <dgm:prSet/>
      <dgm:spPr/>
      <dgm:t>
        <a:bodyPr/>
        <a:lstStyle/>
        <a:p>
          <a:r>
            <a: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4</a:t>
          </a:r>
          <a:r>
            <a: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gm:t>
    </dgm:pt>
    <dgm:pt modelId="{A09AA40E-F54F-49D4-930D-74D41CC7DEDD}" type="parTrans" cxnId="{266964A1-7316-4EF1-B436-8138318FD7D4}">
      <dgm:prSet/>
      <dgm:spPr>
        <a:ln w="63500">
          <a:solidFill>
            <a:srgbClr val="FF0000"/>
          </a:solidFill>
          <a:tailEnd type="triangle"/>
        </a:ln>
      </dgm:spPr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966E11-4787-4BC4-8CEC-11745BA5C6F9}" type="sibTrans" cxnId="{266964A1-7316-4EF1-B436-8138318FD7D4}">
      <dgm:prSet/>
      <dgm:spPr/>
      <dgm:t>
        <a:bodyPr/>
        <a:lstStyle/>
        <a:p>
          <a:endParaRPr lang="zh-CN" alt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F89199D-983B-4B0E-8AFA-B9CD0B173454}" type="pres">
      <dgm:prSet presAssocID="{91C87C1A-FBC4-409F-9964-4A059C2E57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CCDD87-4D0F-4947-9F2D-DB6622B9DCA7}" type="pres">
      <dgm:prSet presAssocID="{599781C8-29BB-4919-9BD7-DA38136C9D8C}" presName="hierRoot1" presStyleCnt="0">
        <dgm:presLayoutVars>
          <dgm:hierBranch val="init"/>
        </dgm:presLayoutVars>
      </dgm:prSet>
      <dgm:spPr/>
    </dgm:pt>
    <dgm:pt modelId="{A092380B-48BC-4646-B152-7D91D4E3C929}" type="pres">
      <dgm:prSet presAssocID="{599781C8-29BB-4919-9BD7-DA38136C9D8C}" presName="rootComposite1" presStyleCnt="0"/>
      <dgm:spPr/>
    </dgm:pt>
    <dgm:pt modelId="{9C0227B7-5408-45EB-A937-C64409DCE6F3}" type="pres">
      <dgm:prSet presAssocID="{599781C8-29BB-4919-9BD7-DA38136C9D8C}" presName="rootText1" presStyleLbl="node0" presStyleIdx="0" presStyleCnt="1" custScaleX="164071" custScaleY="39848">
        <dgm:presLayoutVars>
          <dgm:chPref val="3"/>
        </dgm:presLayoutVars>
      </dgm:prSet>
      <dgm:spPr/>
    </dgm:pt>
    <dgm:pt modelId="{88DD24D1-C4A9-43FE-A082-152D17C1E3A5}" type="pres">
      <dgm:prSet presAssocID="{599781C8-29BB-4919-9BD7-DA38136C9D8C}" presName="rootConnector1" presStyleLbl="node1" presStyleIdx="0" presStyleCnt="0"/>
      <dgm:spPr/>
    </dgm:pt>
    <dgm:pt modelId="{DBE3749E-066B-4560-9E04-57A804EEE131}" type="pres">
      <dgm:prSet presAssocID="{599781C8-29BB-4919-9BD7-DA38136C9D8C}" presName="hierChild2" presStyleCnt="0"/>
      <dgm:spPr/>
    </dgm:pt>
    <dgm:pt modelId="{6B91DE87-AFB5-440A-82D8-5892D20F76A9}" type="pres">
      <dgm:prSet presAssocID="{F3CBA5CB-7D17-46DB-BC6A-02B8C95702ED}" presName="Name37" presStyleLbl="parChTrans1D2" presStyleIdx="0" presStyleCnt="2"/>
      <dgm:spPr/>
    </dgm:pt>
    <dgm:pt modelId="{1BA6B4AC-3C67-4EF8-A1D9-2BD48AC6D9DE}" type="pres">
      <dgm:prSet presAssocID="{8935A997-EB21-4829-A2FC-43655975D86B}" presName="hierRoot2" presStyleCnt="0">
        <dgm:presLayoutVars>
          <dgm:hierBranch val="init"/>
        </dgm:presLayoutVars>
      </dgm:prSet>
      <dgm:spPr/>
    </dgm:pt>
    <dgm:pt modelId="{FFC3F9E9-BC30-48E4-805D-BCCF74D18374}" type="pres">
      <dgm:prSet presAssocID="{8935A997-EB21-4829-A2FC-43655975D86B}" presName="rootComposite" presStyleCnt="0"/>
      <dgm:spPr/>
    </dgm:pt>
    <dgm:pt modelId="{8FF7094C-D0B8-4E42-8638-0E6462B6C034}" type="pres">
      <dgm:prSet presAssocID="{8935A997-EB21-4829-A2FC-43655975D86B}" presName="rootText" presStyleLbl="node2" presStyleIdx="0" presStyleCnt="2" custScaleX="185649">
        <dgm:presLayoutVars>
          <dgm:chPref val="3"/>
        </dgm:presLayoutVars>
      </dgm:prSet>
      <dgm:spPr/>
    </dgm:pt>
    <dgm:pt modelId="{C2581BA2-40F0-480C-A05C-C158B123CEC7}" type="pres">
      <dgm:prSet presAssocID="{8935A997-EB21-4829-A2FC-43655975D86B}" presName="rootConnector" presStyleLbl="node2" presStyleIdx="0" presStyleCnt="2"/>
      <dgm:spPr/>
    </dgm:pt>
    <dgm:pt modelId="{0AB66A0E-4B24-4855-907D-BEC0E9BE8521}" type="pres">
      <dgm:prSet presAssocID="{8935A997-EB21-4829-A2FC-43655975D86B}" presName="hierChild4" presStyleCnt="0"/>
      <dgm:spPr/>
    </dgm:pt>
    <dgm:pt modelId="{EBF752A5-9972-4E0B-92B2-9705E1C868E4}" type="pres">
      <dgm:prSet presAssocID="{9BF5F06C-1C01-4D68-A873-0292F515EAB2}" presName="Name37" presStyleLbl="parChTrans1D3" presStyleIdx="0" presStyleCnt="8"/>
      <dgm:spPr/>
    </dgm:pt>
    <dgm:pt modelId="{B04C5B45-86C4-42BA-BFD5-EF9051BD5B70}" type="pres">
      <dgm:prSet presAssocID="{75092098-7667-4107-BE0F-14B462A7F910}" presName="hierRoot2" presStyleCnt="0">
        <dgm:presLayoutVars>
          <dgm:hierBranch/>
        </dgm:presLayoutVars>
      </dgm:prSet>
      <dgm:spPr/>
    </dgm:pt>
    <dgm:pt modelId="{FEBD1BAD-5DE7-4D9F-AD67-4E0164AFEDC0}" type="pres">
      <dgm:prSet presAssocID="{75092098-7667-4107-BE0F-14B462A7F910}" presName="rootComposite" presStyleCnt="0"/>
      <dgm:spPr/>
    </dgm:pt>
    <dgm:pt modelId="{11B3924A-372D-4A59-8C08-778B3D6E6A0E}" type="pres">
      <dgm:prSet presAssocID="{75092098-7667-4107-BE0F-14B462A7F910}" presName="rootText" presStyleLbl="node3" presStyleIdx="0" presStyleCnt="8" custScaleX="53067" custScaleY="25298">
        <dgm:presLayoutVars>
          <dgm:chPref val="3"/>
        </dgm:presLayoutVars>
      </dgm:prSet>
      <dgm:spPr/>
    </dgm:pt>
    <dgm:pt modelId="{855E5B1A-9AA4-4DE2-9DC8-8B3D5AC2F0B1}" type="pres">
      <dgm:prSet presAssocID="{75092098-7667-4107-BE0F-14B462A7F910}" presName="rootConnector" presStyleLbl="node3" presStyleIdx="0" presStyleCnt="8"/>
      <dgm:spPr/>
    </dgm:pt>
    <dgm:pt modelId="{329EDFFC-3A21-4026-A834-08E14A7C469E}" type="pres">
      <dgm:prSet presAssocID="{75092098-7667-4107-BE0F-14B462A7F910}" presName="hierChild4" presStyleCnt="0"/>
      <dgm:spPr/>
    </dgm:pt>
    <dgm:pt modelId="{46E08FCE-6C93-4795-8963-362ADAC6F45E}" type="pres">
      <dgm:prSet presAssocID="{75092098-7667-4107-BE0F-14B462A7F910}" presName="hierChild5" presStyleCnt="0"/>
      <dgm:spPr/>
    </dgm:pt>
    <dgm:pt modelId="{D85B63D4-32DF-4964-AB75-3B4CD49BDF2F}" type="pres">
      <dgm:prSet presAssocID="{713D6F4A-8EB6-42D6-BE23-1CF4E3B1CDEA}" presName="Name37" presStyleLbl="parChTrans1D3" presStyleIdx="1" presStyleCnt="8"/>
      <dgm:spPr/>
    </dgm:pt>
    <dgm:pt modelId="{610F5724-7306-4B09-96AF-C650924E630E}" type="pres">
      <dgm:prSet presAssocID="{C32CD58A-9B7E-4490-A52F-A5BC91CB1D25}" presName="hierRoot2" presStyleCnt="0">
        <dgm:presLayoutVars>
          <dgm:hierBranch/>
        </dgm:presLayoutVars>
      </dgm:prSet>
      <dgm:spPr/>
    </dgm:pt>
    <dgm:pt modelId="{CF3F2301-DB8D-4AAF-A86C-3926C62502BD}" type="pres">
      <dgm:prSet presAssocID="{C32CD58A-9B7E-4490-A52F-A5BC91CB1D25}" presName="rootComposite" presStyleCnt="0"/>
      <dgm:spPr/>
    </dgm:pt>
    <dgm:pt modelId="{54609CE8-F2EA-4F98-A03F-23D8A41C103C}" type="pres">
      <dgm:prSet presAssocID="{C32CD58A-9B7E-4490-A52F-A5BC91CB1D25}" presName="rootText" presStyleLbl="node3" presStyleIdx="1" presStyleCnt="8" custScaleX="53067" custScaleY="25298">
        <dgm:presLayoutVars>
          <dgm:chPref val="3"/>
        </dgm:presLayoutVars>
      </dgm:prSet>
      <dgm:spPr/>
    </dgm:pt>
    <dgm:pt modelId="{C88A7D37-5C37-4F1D-8E64-00410F76CF02}" type="pres">
      <dgm:prSet presAssocID="{C32CD58A-9B7E-4490-A52F-A5BC91CB1D25}" presName="rootConnector" presStyleLbl="node3" presStyleIdx="1" presStyleCnt="8"/>
      <dgm:spPr/>
    </dgm:pt>
    <dgm:pt modelId="{60BB7A2B-DEC8-466A-8C15-D04C8B4D5134}" type="pres">
      <dgm:prSet presAssocID="{C32CD58A-9B7E-4490-A52F-A5BC91CB1D25}" presName="hierChild4" presStyleCnt="0"/>
      <dgm:spPr/>
    </dgm:pt>
    <dgm:pt modelId="{0668B3CD-0E29-453A-9DA4-CEE7B7BB6705}" type="pres">
      <dgm:prSet presAssocID="{C32CD58A-9B7E-4490-A52F-A5BC91CB1D25}" presName="hierChild5" presStyleCnt="0"/>
      <dgm:spPr/>
    </dgm:pt>
    <dgm:pt modelId="{8885DB7B-D79B-4878-B709-C4A9EE6AF4D9}" type="pres">
      <dgm:prSet presAssocID="{B8F232D0-5C4B-4E34-BC4B-E52A72CB5AFF}" presName="Name37" presStyleLbl="parChTrans1D3" presStyleIdx="2" presStyleCnt="8"/>
      <dgm:spPr/>
    </dgm:pt>
    <dgm:pt modelId="{AF52C518-BB95-42EC-837A-CCB3D8F59CD5}" type="pres">
      <dgm:prSet presAssocID="{CCFB2BD5-5977-434B-8540-1DD6B89902D8}" presName="hierRoot2" presStyleCnt="0">
        <dgm:presLayoutVars>
          <dgm:hierBranch/>
        </dgm:presLayoutVars>
      </dgm:prSet>
      <dgm:spPr/>
    </dgm:pt>
    <dgm:pt modelId="{713DABF6-CB8A-4466-AE1B-91605CB30F7F}" type="pres">
      <dgm:prSet presAssocID="{CCFB2BD5-5977-434B-8540-1DD6B89902D8}" presName="rootComposite" presStyleCnt="0"/>
      <dgm:spPr/>
    </dgm:pt>
    <dgm:pt modelId="{E18EF52E-A402-42F6-A321-E1927B06BAD0}" type="pres">
      <dgm:prSet presAssocID="{CCFB2BD5-5977-434B-8540-1DD6B89902D8}" presName="rootText" presStyleLbl="node3" presStyleIdx="2" presStyleCnt="8" custScaleX="53067" custScaleY="25298">
        <dgm:presLayoutVars>
          <dgm:chPref val="3"/>
        </dgm:presLayoutVars>
      </dgm:prSet>
      <dgm:spPr/>
    </dgm:pt>
    <dgm:pt modelId="{6E85EDD6-CF36-450C-8F45-01B5A8F001F2}" type="pres">
      <dgm:prSet presAssocID="{CCFB2BD5-5977-434B-8540-1DD6B89902D8}" presName="rootConnector" presStyleLbl="node3" presStyleIdx="2" presStyleCnt="8"/>
      <dgm:spPr/>
    </dgm:pt>
    <dgm:pt modelId="{8F0707AC-C845-4722-8551-DDC190AA7233}" type="pres">
      <dgm:prSet presAssocID="{CCFB2BD5-5977-434B-8540-1DD6B89902D8}" presName="hierChild4" presStyleCnt="0"/>
      <dgm:spPr/>
    </dgm:pt>
    <dgm:pt modelId="{00713A27-02B4-4879-B40E-5FC7E371FCB2}" type="pres">
      <dgm:prSet presAssocID="{CCFB2BD5-5977-434B-8540-1DD6B89902D8}" presName="hierChild5" presStyleCnt="0"/>
      <dgm:spPr/>
    </dgm:pt>
    <dgm:pt modelId="{99702784-F93D-40D0-B883-E9D4888A2EE9}" type="pres">
      <dgm:prSet presAssocID="{C4DBB524-2CBD-49B7-91D1-9375C3E986F0}" presName="Name37" presStyleLbl="parChTrans1D3" presStyleIdx="3" presStyleCnt="8"/>
      <dgm:spPr/>
    </dgm:pt>
    <dgm:pt modelId="{4486066E-EA2B-4C05-97A0-65D3D07016CB}" type="pres">
      <dgm:prSet presAssocID="{0436BE4B-5837-4437-A0BF-0E36CF08175C}" presName="hierRoot2" presStyleCnt="0">
        <dgm:presLayoutVars>
          <dgm:hierBranch/>
        </dgm:presLayoutVars>
      </dgm:prSet>
      <dgm:spPr/>
    </dgm:pt>
    <dgm:pt modelId="{F86D2CB2-D78F-49ED-AAF7-C57A778063C4}" type="pres">
      <dgm:prSet presAssocID="{0436BE4B-5837-4437-A0BF-0E36CF08175C}" presName="rootComposite" presStyleCnt="0"/>
      <dgm:spPr/>
    </dgm:pt>
    <dgm:pt modelId="{28B419B4-E64F-4A74-8050-38348F6F942E}" type="pres">
      <dgm:prSet presAssocID="{0436BE4B-5837-4437-A0BF-0E36CF08175C}" presName="rootText" presStyleLbl="node3" presStyleIdx="3" presStyleCnt="8" custScaleX="53067" custScaleY="25298">
        <dgm:presLayoutVars>
          <dgm:chPref val="3"/>
        </dgm:presLayoutVars>
      </dgm:prSet>
      <dgm:spPr/>
    </dgm:pt>
    <dgm:pt modelId="{F8A04863-D93D-483A-A869-82043D90019E}" type="pres">
      <dgm:prSet presAssocID="{0436BE4B-5837-4437-A0BF-0E36CF08175C}" presName="rootConnector" presStyleLbl="node3" presStyleIdx="3" presStyleCnt="8"/>
      <dgm:spPr/>
    </dgm:pt>
    <dgm:pt modelId="{6EE16DEE-585A-4C88-B901-C1ED48452AA4}" type="pres">
      <dgm:prSet presAssocID="{0436BE4B-5837-4437-A0BF-0E36CF08175C}" presName="hierChild4" presStyleCnt="0"/>
      <dgm:spPr/>
    </dgm:pt>
    <dgm:pt modelId="{0D6523BB-D552-4674-8089-4670636DDC7E}" type="pres">
      <dgm:prSet presAssocID="{0436BE4B-5837-4437-A0BF-0E36CF08175C}" presName="hierChild5" presStyleCnt="0"/>
      <dgm:spPr/>
    </dgm:pt>
    <dgm:pt modelId="{AA8D9790-93BF-4F9A-91A0-F2AD933EB539}" type="pres">
      <dgm:prSet presAssocID="{8935A997-EB21-4829-A2FC-43655975D86B}" presName="hierChild5" presStyleCnt="0"/>
      <dgm:spPr/>
    </dgm:pt>
    <dgm:pt modelId="{028C1F9C-4993-4CC7-97AC-CFD87205C4CC}" type="pres">
      <dgm:prSet presAssocID="{F796AE00-FE3C-4E2F-BE42-A8A65ED8ABE2}" presName="Name37" presStyleLbl="parChTrans1D2" presStyleIdx="1" presStyleCnt="2"/>
      <dgm:spPr/>
    </dgm:pt>
    <dgm:pt modelId="{B1250645-33BB-4DBA-A85C-0D508C360DDB}" type="pres">
      <dgm:prSet presAssocID="{CD344726-77AB-42CB-A9F5-E731B788CB7D}" presName="hierRoot2" presStyleCnt="0">
        <dgm:presLayoutVars>
          <dgm:hierBranch val="init"/>
        </dgm:presLayoutVars>
      </dgm:prSet>
      <dgm:spPr/>
    </dgm:pt>
    <dgm:pt modelId="{66C2C086-D49F-410F-9138-539DE16DC8FE}" type="pres">
      <dgm:prSet presAssocID="{CD344726-77AB-42CB-A9F5-E731B788CB7D}" presName="rootComposite" presStyleCnt="0"/>
      <dgm:spPr/>
    </dgm:pt>
    <dgm:pt modelId="{17199391-A97F-4B66-AEA5-2B6FF0221B1A}" type="pres">
      <dgm:prSet presAssocID="{CD344726-77AB-42CB-A9F5-E731B788CB7D}" presName="rootText" presStyleLbl="node2" presStyleIdx="1" presStyleCnt="2" custScaleX="171434">
        <dgm:presLayoutVars>
          <dgm:chPref val="3"/>
        </dgm:presLayoutVars>
      </dgm:prSet>
      <dgm:spPr/>
    </dgm:pt>
    <dgm:pt modelId="{7EEFF4FF-474C-4BD1-B4FB-5A8D0A02634E}" type="pres">
      <dgm:prSet presAssocID="{CD344726-77AB-42CB-A9F5-E731B788CB7D}" presName="rootConnector" presStyleLbl="node2" presStyleIdx="1" presStyleCnt="2"/>
      <dgm:spPr/>
    </dgm:pt>
    <dgm:pt modelId="{D69E4E59-A20D-4929-97E3-FEAFE5EC31AE}" type="pres">
      <dgm:prSet presAssocID="{CD344726-77AB-42CB-A9F5-E731B788CB7D}" presName="hierChild4" presStyleCnt="0"/>
      <dgm:spPr/>
    </dgm:pt>
    <dgm:pt modelId="{2FE87C0F-25FE-4F02-BA40-E41AB1408503}" type="pres">
      <dgm:prSet presAssocID="{0FE6880B-A0CA-4669-B2FE-BBDA64D97EBA}" presName="Name37" presStyleLbl="parChTrans1D3" presStyleIdx="4" presStyleCnt="8"/>
      <dgm:spPr/>
    </dgm:pt>
    <dgm:pt modelId="{4529E409-7B7D-4B7D-AFF3-0F0014E70392}" type="pres">
      <dgm:prSet presAssocID="{35547958-E90C-467C-B852-A8CEEFA3C289}" presName="hierRoot2" presStyleCnt="0">
        <dgm:presLayoutVars>
          <dgm:hierBranch val="init"/>
        </dgm:presLayoutVars>
      </dgm:prSet>
      <dgm:spPr/>
    </dgm:pt>
    <dgm:pt modelId="{493DCEA0-EBE6-48E2-8B64-1E9F6D9C910B}" type="pres">
      <dgm:prSet presAssocID="{35547958-E90C-467C-B852-A8CEEFA3C289}" presName="rootComposite" presStyleCnt="0"/>
      <dgm:spPr/>
    </dgm:pt>
    <dgm:pt modelId="{7823F3BD-11A9-41E1-B56D-E189C829F556}" type="pres">
      <dgm:prSet presAssocID="{35547958-E90C-467C-B852-A8CEEFA3C289}" presName="rootText" presStyleLbl="node3" presStyleIdx="4" presStyleCnt="8" custScaleX="53067" custScaleY="25298">
        <dgm:presLayoutVars>
          <dgm:chPref val="3"/>
        </dgm:presLayoutVars>
      </dgm:prSet>
      <dgm:spPr/>
    </dgm:pt>
    <dgm:pt modelId="{AFE15626-84C9-4052-9EBE-E701F791A5D2}" type="pres">
      <dgm:prSet presAssocID="{35547958-E90C-467C-B852-A8CEEFA3C289}" presName="rootConnector" presStyleLbl="node3" presStyleIdx="4" presStyleCnt="8"/>
      <dgm:spPr/>
    </dgm:pt>
    <dgm:pt modelId="{301EC41B-60F0-45D4-ADC0-F839D05047DD}" type="pres">
      <dgm:prSet presAssocID="{35547958-E90C-467C-B852-A8CEEFA3C289}" presName="hierChild4" presStyleCnt="0"/>
      <dgm:spPr/>
    </dgm:pt>
    <dgm:pt modelId="{0CF44D79-E708-4D71-8BFA-24D367005558}" type="pres">
      <dgm:prSet presAssocID="{35547958-E90C-467C-B852-A8CEEFA3C289}" presName="hierChild5" presStyleCnt="0"/>
      <dgm:spPr/>
    </dgm:pt>
    <dgm:pt modelId="{33D8EECE-FAD3-4180-B24D-88B3C82AB5E8}" type="pres">
      <dgm:prSet presAssocID="{5F48E72F-2B7A-4E63-A824-656DD50E2DEB}" presName="Name37" presStyleLbl="parChTrans1D3" presStyleIdx="5" presStyleCnt="8"/>
      <dgm:spPr/>
    </dgm:pt>
    <dgm:pt modelId="{EDA81C23-EE4C-480A-ACDF-DC30073DD281}" type="pres">
      <dgm:prSet presAssocID="{E0735929-397B-4F04-AED4-50A4FE2042AC}" presName="hierRoot2" presStyleCnt="0">
        <dgm:presLayoutVars>
          <dgm:hierBranch val="init"/>
        </dgm:presLayoutVars>
      </dgm:prSet>
      <dgm:spPr/>
    </dgm:pt>
    <dgm:pt modelId="{33105ED6-8B39-4D18-A18F-A29608FE7B5A}" type="pres">
      <dgm:prSet presAssocID="{E0735929-397B-4F04-AED4-50A4FE2042AC}" presName="rootComposite" presStyleCnt="0"/>
      <dgm:spPr/>
    </dgm:pt>
    <dgm:pt modelId="{12CE8534-F7AD-44F0-9430-122558536505}" type="pres">
      <dgm:prSet presAssocID="{E0735929-397B-4F04-AED4-50A4FE2042AC}" presName="rootText" presStyleLbl="node3" presStyleIdx="5" presStyleCnt="8" custScaleX="53067" custScaleY="25298">
        <dgm:presLayoutVars>
          <dgm:chPref val="3"/>
        </dgm:presLayoutVars>
      </dgm:prSet>
      <dgm:spPr/>
    </dgm:pt>
    <dgm:pt modelId="{77786465-1EB5-4C70-AA4F-745FEA14B579}" type="pres">
      <dgm:prSet presAssocID="{E0735929-397B-4F04-AED4-50A4FE2042AC}" presName="rootConnector" presStyleLbl="node3" presStyleIdx="5" presStyleCnt="8"/>
      <dgm:spPr/>
    </dgm:pt>
    <dgm:pt modelId="{8C71B394-B886-4D12-AC1D-B7610207E3CF}" type="pres">
      <dgm:prSet presAssocID="{E0735929-397B-4F04-AED4-50A4FE2042AC}" presName="hierChild4" presStyleCnt="0"/>
      <dgm:spPr/>
    </dgm:pt>
    <dgm:pt modelId="{CA94957F-33E2-4B13-AE79-693AD474B2E3}" type="pres">
      <dgm:prSet presAssocID="{E0735929-397B-4F04-AED4-50A4FE2042AC}" presName="hierChild5" presStyleCnt="0"/>
      <dgm:spPr/>
    </dgm:pt>
    <dgm:pt modelId="{B9859053-620E-4294-8D87-FAFED90A1D01}" type="pres">
      <dgm:prSet presAssocID="{34513043-2B80-41DD-84FA-482174DB40DC}" presName="Name37" presStyleLbl="parChTrans1D3" presStyleIdx="6" presStyleCnt="8"/>
      <dgm:spPr/>
    </dgm:pt>
    <dgm:pt modelId="{29D90849-738B-4102-A5EB-561349306954}" type="pres">
      <dgm:prSet presAssocID="{E2C02D9F-7FE4-43FA-88E5-B9D954435860}" presName="hierRoot2" presStyleCnt="0">
        <dgm:presLayoutVars>
          <dgm:hierBranch val="init"/>
        </dgm:presLayoutVars>
      </dgm:prSet>
      <dgm:spPr/>
    </dgm:pt>
    <dgm:pt modelId="{0D6DE665-6342-4316-8D18-EE76B437A56C}" type="pres">
      <dgm:prSet presAssocID="{E2C02D9F-7FE4-43FA-88E5-B9D954435860}" presName="rootComposite" presStyleCnt="0"/>
      <dgm:spPr/>
    </dgm:pt>
    <dgm:pt modelId="{5BE1C598-F8C9-44E7-9F82-12512B405364}" type="pres">
      <dgm:prSet presAssocID="{E2C02D9F-7FE4-43FA-88E5-B9D954435860}" presName="rootText" presStyleLbl="node3" presStyleIdx="6" presStyleCnt="8" custScaleX="53067" custScaleY="25298">
        <dgm:presLayoutVars>
          <dgm:chPref val="3"/>
        </dgm:presLayoutVars>
      </dgm:prSet>
      <dgm:spPr/>
    </dgm:pt>
    <dgm:pt modelId="{86733CA1-6BB2-4BEE-8E60-81AB9ABA751B}" type="pres">
      <dgm:prSet presAssocID="{E2C02D9F-7FE4-43FA-88E5-B9D954435860}" presName="rootConnector" presStyleLbl="node3" presStyleIdx="6" presStyleCnt="8"/>
      <dgm:spPr/>
    </dgm:pt>
    <dgm:pt modelId="{879D8D87-DBFB-423E-A02D-B7D4FAAB7D13}" type="pres">
      <dgm:prSet presAssocID="{E2C02D9F-7FE4-43FA-88E5-B9D954435860}" presName="hierChild4" presStyleCnt="0"/>
      <dgm:spPr/>
    </dgm:pt>
    <dgm:pt modelId="{DD309E38-5BEB-446F-8ED7-EDBB0681ADDA}" type="pres">
      <dgm:prSet presAssocID="{E2C02D9F-7FE4-43FA-88E5-B9D954435860}" presName="hierChild5" presStyleCnt="0"/>
      <dgm:spPr/>
    </dgm:pt>
    <dgm:pt modelId="{007D0B78-1210-44BB-BF2D-6CE8E0C0B1BE}" type="pres">
      <dgm:prSet presAssocID="{A09AA40E-F54F-49D4-930D-74D41CC7DEDD}" presName="Name37" presStyleLbl="parChTrans1D3" presStyleIdx="7" presStyleCnt="8"/>
      <dgm:spPr/>
    </dgm:pt>
    <dgm:pt modelId="{CC974815-F5E6-4AB6-B395-E618D8CE2992}" type="pres">
      <dgm:prSet presAssocID="{466E2419-919E-43D0-91A1-A25DF5E7E0DA}" presName="hierRoot2" presStyleCnt="0">
        <dgm:presLayoutVars>
          <dgm:hierBranch val="init"/>
        </dgm:presLayoutVars>
      </dgm:prSet>
      <dgm:spPr/>
    </dgm:pt>
    <dgm:pt modelId="{43D1DD13-0743-4545-9245-D72F5191C180}" type="pres">
      <dgm:prSet presAssocID="{466E2419-919E-43D0-91A1-A25DF5E7E0DA}" presName="rootComposite" presStyleCnt="0"/>
      <dgm:spPr/>
    </dgm:pt>
    <dgm:pt modelId="{17AB83B8-BBCA-436A-AAE5-AD5E4CB051D1}" type="pres">
      <dgm:prSet presAssocID="{466E2419-919E-43D0-91A1-A25DF5E7E0DA}" presName="rootText" presStyleLbl="node3" presStyleIdx="7" presStyleCnt="8" custScaleX="53067" custScaleY="25298">
        <dgm:presLayoutVars>
          <dgm:chPref val="3"/>
        </dgm:presLayoutVars>
      </dgm:prSet>
      <dgm:spPr/>
    </dgm:pt>
    <dgm:pt modelId="{5E50DBFB-32D6-4143-ACC7-FB3981D56C8C}" type="pres">
      <dgm:prSet presAssocID="{466E2419-919E-43D0-91A1-A25DF5E7E0DA}" presName="rootConnector" presStyleLbl="node3" presStyleIdx="7" presStyleCnt="8"/>
      <dgm:spPr/>
    </dgm:pt>
    <dgm:pt modelId="{FCC20CFA-DEDD-48D4-ACD9-33641095A6F7}" type="pres">
      <dgm:prSet presAssocID="{466E2419-919E-43D0-91A1-A25DF5E7E0DA}" presName="hierChild4" presStyleCnt="0"/>
      <dgm:spPr/>
    </dgm:pt>
    <dgm:pt modelId="{B1C0972C-2C37-4696-B2BB-95C1F1C10C1E}" type="pres">
      <dgm:prSet presAssocID="{466E2419-919E-43D0-91A1-A25DF5E7E0DA}" presName="hierChild5" presStyleCnt="0"/>
      <dgm:spPr/>
    </dgm:pt>
    <dgm:pt modelId="{980E7EE4-C674-497B-9AB6-6E88F4DAD557}" type="pres">
      <dgm:prSet presAssocID="{CD344726-77AB-42CB-A9F5-E731B788CB7D}" presName="hierChild5" presStyleCnt="0"/>
      <dgm:spPr/>
    </dgm:pt>
    <dgm:pt modelId="{422D693C-9841-4D2C-A36D-53D96EBB0FDF}" type="pres">
      <dgm:prSet presAssocID="{599781C8-29BB-4919-9BD7-DA38136C9D8C}" presName="hierChild3" presStyleCnt="0"/>
      <dgm:spPr/>
    </dgm:pt>
  </dgm:ptLst>
  <dgm:cxnLst>
    <dgm:cxn modelId="{AEF4FA02-587A-4766-8333-5503D2C21078}" type="presOf" srcId="{A09AA40E-F54F-49D4-930D-74D41CC7DEDD}" destId="{007D0B78-1210-44BB-BF2D-6CE8E0C0B1BE}" srcOrd="0" destOrd="0" presId="urn:microsoft.com/office/officeart/2005/8/layout/orgChart1"/>
    <dgm:cxn modelId="{FAC3C909-9877-412A-B2C8-41F6DAC4C7CD}" srcId="{8935A997-EB21-4829-A2FC-43655975D86B}" destId="{CCFB2BD5-5977-434B-8540-1DD6B89902D8}" srcOrd="2" destOrd="0" parTransId="{B8F232D0-5C4B-4E34-BC4B-E52A72CB5AFF}" sibTransId="{7DEBB6C5-A235-4621-9F42-AC461DCF4C7A}"/>
    <dgm:cxn modelId="{0E271710-5937-445B-99B2-4CBE76902897}" type="presOf" srcId="{75092098-7667-4107-BE0F-14B462A7F910}" destId="{11B3924A-372D-4A59-8C08-778B3D6E6A0E}" srcOrd="0" destOrd="0" presId="urn:microsoft.com/office/officeart/2005/8/layout/orgChart1"/>
    <dgm:cxn modelId="{076C8811-D047-43C6-83F1-208F34EECBA6}" type="presOf" srcId="{0FE6880B-A0CA-4669-B2FE-BBDA64D97EBA}" destId="{2FE87C0F-25FE-4F02-BA40-E41AB1408503}" srcOrd="0" destOrd="0" presId="urn:microsoft.com/office/officeart/2005/8/layout/orgChart1"/>
    <dgm:cxn modelId="{B36C7F14-6FC0-4252-BDFC-AED1C4E0388B}" type="presOf" srcId="{34513043-2B80-41DD-84FA-482174DB40DC}" destId="{B9859053-620E-4294-8D87-FAFED90A1D01}" srcOrd="0" destOrd="0" presId="urn:microsoft.com/office/officeart/2005/8/layout/orgChart1"/>
    <dgm:cxn modelId="{6EFFBB15-82AF-4569-BA4E-7270F2D63232}" type="presOf" srcId="{0436BE4B-5837-4437-A0BF-0E36CF08175C}" destId="{F8A04863-D93D-483A-A869-82043D90019E}" srcOrd="1" destOrd="0" presId="urn:microsoft.com/office/officeart/2005/8/layout/orgChart1"/>
    <dgm:cxn modelId="{6EE39419-8E35-4AA2-A9F1-170260E6B5F8}" srcId="{8935A997-EB21-4829-A2FC-43655975D86B}" destId="{75092098-7667-4107-BE0F-14B462A7F910}" srcOrd="0" destOrd="0" parTransId="{9BF5F06C-1C01-4D68-A873-0292F515EAB2}" sibTransId="{8B431195-C3EF-436D-9FD7-D54ADBBC2741}"/>
    <dgm:cxn modelId="{2F65CE20-D371-453E-9923-01496AC8B8FB}" type="presOf" srcId="{F3CBA5CB-7D17-46DB-BC6A-02B8C95702ED}" destId="{6B91DE87-AFB5-440A-82D8-5892D20F76A9}" srcOrd="0" destOrd="0" presId="urn:microsoft.com/office/officeart/2005/8/layout/orgChart1"/>
    <dgm:cxn modelId="{548B7729-3B0B-4B81-B3D3-0B9F98429FCC}" srcId="{91C87C1A-FBC4-409F-9964-4A059C2E5784}" destId="{599781C8-29BB-4919-9BD7-DA38136C9D8C}" srcOrd="0" destOrd="0" parTransId="{E82B6723-A7B1-49CF-8B41-1094BE760C8F}" sibTransId="{59A0CE21-B317-4C9E-BF1E-50303D2C1B3D}"/>
    <dgm:cxn modelId="{095B7265-3203-4F1E-BC63-3674F6A5884D}" type="presOf" srcId="{8935A997-EB21-4829-A2FC-43655975D86B}" destId="{C2581BA2-40F0-480C-A05C-C158B123CEC7}" srcOrd="1" destOrd="0" presId="urn:microsoft.com/office/officeart/2005/8/layout/orgChart1"/>
    <dgm:cxn modelId="{7694A246-9153-46AA-A48B-009BB0B4CE48}" type="presOf" srcId="{B8F232D0-5C4B-4E34-BC4B-E52A72CB5AFF}" destId="{8885DB7B-D79B-4878-B709-C4A9EE6AF4D9}" srcOrd="0" destOrd="0" presId="urn:microsoft.com/office/officeart/2005/8/layout/orgChart1"/>
    <dgm:cxn modelId="{C0AC3E68-F8E6-48E3-B0C0-02BAF7012BDC}" srcId="{8935A997-EB21-4829-A2FC-43655975D86B}" destId="{C32CD58A-9B7E-4490-A52F-A5BC91CB1D25}" srcOrd="1" destOrd="0" parTransId="{713D6F4A-8EB6-42D6-BE23-1CF4E3B1CDEA}" sibTransId="{6F5029E7-0E5A-4915-B05B-FE354393C693}"/>
    <dgm:cxn modelId="{8518D268-18C7-4400-AD57-0D076445DE67}" type="presOf" srcId="{CCFB2BD5-5977-434B-8540-1DD6B89902D8}" destId="{6E85EDD6-CF36-450C-8F45-01B5A8F001F2}" srcOrd="1" destOrd="0" presId="urn:microsoft.com/office/officeart/2005/8/layout/orgChart1"/>
    <dgm:cxn modelId="{9E5D8B4C-DC61-4256-A83C-E4D50AE4BB4C}" srcId="{599781C8-29BB-4919-9BD7-DA38136C9D8C}" destId="{CD344726-77AB-42CB-A9F5-E731B788CB7D}" srcOrd="1" destOrd="0" parTransId="{F796AE00-FE3C-4E2F-BE42-A8A65ED8ABE2}" sibTransId="{27D2C472-D37A-478C-B1F3-7D3EEA6AA1F3}"/>
    <dgm:cxn modelId="{2510CE4F-211E-43C6-9774-3DCBF35B7208}" type="presOf" srcId="{E2C02D9F-7FE4-43FA-88E5-B9D954435860}" destId="{5BE1C598-F8C9-44E7-9F82-12512B405364}" srcOrd="0" destOrd="0" presId="urn:microsoft.com/office/officeart/2005/8/layout/orgChart1"/>
    <dgm:cxn modelId="{52295651-E1D9-4484-A4AB-A388FF37DDA3}" type="presOf" srcId="{5F48E72F-2B7A-4E63-A824-656DD50E2DEB}" destId="{33D8EECE-FAD3-4180-B24D-88B3C82AB5E8}" srcOrd="0" destOrd="0" presId="urn:microsoft.com/office/officeart/2005/8/layout/orgChart1"/>
    <dgm:cxn modelId="{1D824A53-6CDE-4944-A950-F4F7C5ED87FB}" type="presOf" srcId="{466E2419-919E-43D0-91A1-A25DF5E7E0DA}" destId="{17AB83B8-BBCA-436A-AAE5-AD5E4CB051D1}" srcOrd="0" destOrd="0" presId="urn:microsoft.com/office/officeart/2005/8/layout/orgChart1"/>
    <dgm:cxn modelId="{D5B8DB78-1CFA-4CA3-9708-1AAC1C1B2479}" srcId="{CD344726-77AB-42CB-A9F5-E731B788CB7D}" destId="{E2C02D9F-7FE4-43FA-88E5-B9D954435860}" srcOrd="2" destOrd="0" parTransId="{34513043-2B80-41DD-84FA-482174DB40DC}" sibTransId="{F650EE0A-05BC-4D37-B866-50DF543E0C18}"/>
    <dgm:cxn modelId="{1DC1E859-9668-4548-AACB-9737D83610FC}" type="presOf" srcId="{713D6F4A-8EB6-42D6-BE23-1CF4E3B1CDEA}" destId="{D85B63D4-32DF-4964-AB75-3B4CD49BDF2F}" srcOrd="0" destOrd="0" presId="urn:microsoft.com/office/officeart/2005/8/layout/orgChart1"/>
    <dgm:cxn modelId="{D0B54D7A-9035-45C5-A920-D0953921BFC7}" type="presOf" srcId="{466E2419-919E-43D0-91A1-A25DF5E7E0DA}" destId="{5E50DBFB-32D6-4143-ACC7-FB3981D56C8C}" srcOrd="1" destOrd="0" presId="urn:microsoft.com/office/officeart/2005/8/layout/orgChart1"/>
    <dgm:cxn modelId="{E273E581-3DB2-4B9B-A78B-7987B92A5A8F}" srcId="{8935A997-EB21-4829-A2FC-43655975D86B}" destId="{0436BE4B-5837-4437-A0BF-0E36CF08175C}" srcOrd="3" destOrd="0" parTransId="{C4DBB524-2CBD-49B7-91D1-9375C3E986F0}" sibTransId="{AB9418BD-E542-4435-876B-6FD66C1339C8}"/>
    <dgm:cxn modelId="{DD2D4E84-BB3C-4ADA-B4C5-43DE619E797E}" type="presOf" srcId="{CD344726-77AB-42CB-A9F5-E731B788CB7D}" destId="{17199391-A97F-4B66-AEA5-2B6FF0221B1A}" srcOrd="0" destOrd="0" presId="urn:microsoft.com/office/officeart/2005/8/layout/orgChart1"/>
    <dgm:cxn modelId="{89815784-FAFB-41A8-8D03-E19A07D4C694}" type="presOf" srcId="{599781C8-29BB-4919-9BD7-DA38136C9D8C}" destId="{88DD24D1-C4A9-43FE-A082-152D17C1E3A5}" srcOrd="1" destOrd="0" presId="urn:microsoft.com/office/officeart/2005/8/layout/orgChart1"/>
    <dgm:cxn modelId="{06EE1186-8400-47F0-964C-1FBACB9957B1}" type="presOf" srcId="{75092098-7667-4107-BE0F-14B462A7F910}" destId="{855E5B1A-9AA4-4DE2-9DC8-8B3D5AC2F0B1}" srcOrd="1" destOrd="0" presId="urn:microsoft.com/office/officeart/2005/8/layout/orgChart1"/>
    <dgm:cxn modelId="{15F14787-D6BA-434D-A244-C80D94EF83EE}" type="presOf" srcId="{9BF5F06C-1C01-4D68-A873-0292F515EAB2}" destId="{EBF752A5-9972-4E0B-92B2-9705E1C868E4}" srcOrd="0" destOrd="0" presId="urn:microsoft.com/office/officeart/2005/8/layout/orgChart1"/>
    <dgm:cxn modelId="{3014FE8C-CC08-4907-9496-2A7F750CF289}" type="presOf" srcId="{8935A997-EB21-4829-A2FC-43655975D86B}" destId="{8FF7094C-D0B8-4E42-8638-0E6462B6C034}" srcOrd="0" destOrd="0" presId="urn:microsoft.com/office/officeart/2005/8/layout/orgChart1"/>
    <dgm:cxn modelId="{A442A58F-9FCF-4120-8E95-D4BACC7596A8}" type="presOf" srcId="{CD344726-77AB-42CB-A9F5-E731B788CB7D}" destId="{7EEFF4FF-474C-4BD1-B4FB-5A8D0A02634E}" srcOrd="1" destOrd="0" presId="urn:microsoft.com/office/officeart/2005/8/layout/orgChart1"/>
    <dgm:cxn modelId="{0A9D9193-5CDC-490A-9494-51BE5D6DBC13}" type="presOf" srcId="{C32CD58A-9B7E-4490-A52F-A5BC91CB1D25}" destId="{C88A7D37-5C37-4F1D-8E64-00410F76CF02}" srcOrd="1" destOrd="0" presId="urn:microsoft.com/office/officeart/2005/8/layout/orgChart1"/>
    <dgm:cxn modelId="{F088059E-A426-4F0E-982C-364F5E8CCB88}" type="presOf" srcId="{35547958-E90C-467C-B852-A8CEEFA3C289}" destId="{7823F3BD-11A9-41E1-B56D-E189C829F556}" srcOrd="0" destOrd="0" presId="urn:microsoft.com/office/officeart/2005/8/layout/orgChart1"/>
    <dgm:cxn modelId="{266964A1-7316-4EF1-B436-8138318FD7D4}" srcId="{CD344726-77AB-42CB-A9F5-E731B788CB7D}" destId="{466E2419-919E-43D0-91A1-A25DF5E7E0DA}" srcOrd="3" destOrd="0" parTransId="{A09AA40E-F54F-49D4-930D-74D41CC7DEDD}" sibTransId="{09966E11-4787-4BC4-8CEC-11745BA5C6F9}"/>
    <dgm:cxn modelId="{BD2310A9-D591-4A96-A264-D9B88EDFE201}" type="presOf" srcId="{C32CD58A-9B7E-4490-A52F-A5BC91CB1D25}" destId="{54609CE8-F2EA-4F98-A03F-23D8A41C103C}" srcOrd="0" destOrd="0" presId="urn:microsoft.com/office/officeart/2005/8/layout/orgChart1"/>
    <dgm:cxn modelId="{F62C5AAD-E23D-4F52-9898-3E084AB92FC5}" srcId="{CD344726-77AB-42CB-A9F5-E731B788CB7D}" destId="{E0735929-397B-4F04-AED4-50A4FE2042AC}" srcOrd="1" destOrd="0" parTransId="{5F48E72F-2B7A-4E63-A824-656DD50E2DEB}" sibTransId="{FBA330AB-492A-4CB2-BCE2-E9B133654D0A}"/>
    <dgm:cxn modelId="{831AD1AE-6980-41A2-B0F9-FBE80E1F05EE}" type="presOf" srcId="{C4DBB524-2CBD-49B7-91D1-9375C3E986F0}" destId="{99702784-F93D-40D0-B883-E9D4888A2EE9}" srcOrd="0" destOrd="0" presId="urn:microsoft.com/office/officeart/2005/8/layout/orgChart1"/>
    <dgm:cxn modelId="{CCC4A3B6-8C56-4AFF-9231-71A30A6A3796}" type="presOf" srcId="{35547958-E90C-467C-B852-A8CEEFA3C289}" destId="{AFE15626-84C9-4052-9EBE-E701F791A5D2}" srcOrd="1" destOrd="0" presId="urn:microsoft.com/office/officeart/2005/8/layout/orgChart1"/>
    <dgm:cxn modelId="{9040B9C2-3C86-4799-A58D-10668D61F4C5}" type="presOf" srcId="{E0735929-397B-4F04-AED4-50A4FE2042AC}" destId="{77786465-1EB5-4C70-AA4F-745FEA14B579}" srcOrd="1" destOrd="0" presId="urn:microsoft.com/office/officeart/2005/8/layout/orgChart1"/>
    <dgm:cxn modelId="{23ED9EC5-874C-458F-BFE9-95D868DC3109}" type="presOf" srcId="{CCFB2BD5-5977-434B-8540-1DD6B89902D8}" destId="{E18EF52E-A402-42F6-A321-E1927B06BAD0}" srcOrd="0" destOrd="0" presId="urn:microsoft.com/office/officeart/2005/8/layout/orgChart1"/>
    <dgm:cxn modelId="{38C3B1CB-FCCF-4DB4-8A15-FE761EFB8683}" type="presOf" srcId="{F796AE00-FE3C-4E2F-BE42-A8A65ED8ABE2}" destId="{028C1F9C-4993-4CC7-97AC-CFD87205C4CC}" srcOrd="0" destOrd="0" presId="urn:microsoft.com/office/officeart/2005/8/layout/orgChart1"/>
    <dgm:cxn modelId="{035B8ED0-EF08-4464-8C3A-DBAFD75C85B9}" type="presOf" srcId="{0436BE4B-5837-4437-A0BF-0E36CF08175C}" destId="{28B419B4-E64F-4A74-8050-38348F6F942E}" srcOrd="0" destOrd="0" presId="urn:microsoft.com/office/officeart/2005/8/layout/orgChart1"/>
    <dgm:cxn modelId="{4512A4D5-D194-41A5-883E-1175AD1E6378}" type="presOf" srcId="{599781C8-29BB-4919-9BD7-DA38136C9D8C}" destId="{9C0227B7-5408-45EB-A937-C64409DCE6F3}" srcOrd="0" destOrd="0" presId="urn:microsoft.com/office/officeart/2005/8/layout/orgChart1"/>
    <dgm:cxn modelId="{72EDDEDD-047C-4908-9747-8D58A4A2E42B}" type="presOf" srcId="{E2C02D9F-7FE4-43FA-88E5-B9D954435860}" destId="{86733CA1-6BB2-4BEE-8E60-81AB9ABA751B}" srcOrd="1" destOrd="0" presId="urn:microsoft.com/office/officeart/2005/8/layout/orgChart1"/>
    <dgm:cxn modelId="{5C503CE3-06BD-4E3F-879B-B06525C6120D}" type="presOf" srcId="{91C87C1A-FBC4-409F-9964-4A059C2E5784}" destId="{1F89199D-983B-4B0E-8AFA-B9CD0B173454}" srcOrd="0" destOrd="0" presId="urn:microsoft.com/office/officeart/2005/8/layout/orgChart1"/>
    <dgm:cxn modelId="{8BC061EF-55EB-4D2E-BC7E-7125213EB19E}" type="presOf" srcId="{E0735929-397B-4F04-AED4-50A4FE2042AC}" destId="{12CE8534-F7AD-44F0-9430-122558536505}" srcOrd="0" destOrd="0" presId="urn:microsoft.com/office/officeart/2005/8/layout/orgChart1"/>
    <dgm:cxn modelId="{DD3EBFF6-E444-4798-8CF1-1AD7B9863A4B}" srcId="{599781C8-29BB-4919-9BD7-DA38136C9D8C}" destId="{8935A997-EB21-4829-A2FC-43655975D86B}" srcOrd="0" destOrd="0" parTransId="{F3CBA5CB-7D17-46DB-BC6A-02B8C95702ED}" sibTransId="{DC95A929-529A-4AD3-BC12-4E26319C0F3D}"/>
    <dgm:cxn modelId="{7BD633FB-6A10-4AA1-AE4B-5631DC1DBA9B}" srcId="{CD344726-77AB-42CB-A9F5-E731B788CB7D}" destId="{35547958-E90C-467C-B852-A8CEEFA3C289}" srcOrd="0" destOrd="0" parTransId="{0FE6880B-A0CA-4669-B2FE-BBDA64D97EBA}" sibTransId="{B90A7675-CE67-4E31-8241-2AAFB7C243CC}"/>
    <dgm:cxn modelId="{E8C0680A-D37C-4140-A3BE-C0346090269F}" type="presParOf" srcId="{1F89199D-983B-4B0E-8AFA-B9CD0B173454}" destId="{A1CCDD87-4D0F-4947-9F2D-DB6622B9DCA7}" srcOrd="0" destOrd="0" presId="urn:microsoft.com/office/officeart/2005/8/layout/orgChart1"/>
    <dgm:cxn modelId="{5A4BBDAD-3C81-41F5-8A3E-C2A0099D1CD2}" type="presParOf" srcId="{A1CCDD87-4D0F-4947-9F2D-DB6622B9DCA7}" destId="{A092380B-48BC-4646-B152-7D91D4E3C929}" srcOrd="0" destOrd="0" presId="urn:microsoft.com/office/officeart/2005/8/layout/orgChart1"/>
    <dgm:cxn modelId="{FCAC1B6B-DD0C-4DE8-AA27-FBEB0E06C142}" type="presParOf" srcId="{A092380B-48BC-4646-B152-7D91D4E3C929}" destId="{9C0227B7-5408-45EB-A937-C64409DCE6F3}" srcOrd="0" destOrd="0" presId="urn:microsoft.com/office/officeart/2005/8/layout/orgChart1"/>
    <dgm:cxn modelId="{26DE476B-615F-47A2-BDD1-582BFE76C046}" type="presParOf" srcId="{A092380B-48BC-4646-B152-7D91D4E3C929}" destId="{88DD24D1-C4A9-43FE-A082-152D17C1E3A5}" srcOrd="1" destOrd="0" presId="urn:microsoft.com/office/officeart/2005/8/layout/orgChart1"/>
    <dgm:cxn modelId="{CAC2F892-DC68-4122-8232-F19D1D2B4D2F}" type="presParOf" srcId="{A1CCDD87-4D0F-4947-9F2D-DB6622B9DCA7}" destId="{DBE3749E-066B-4560-9E04-57A804EEE131}" srcOrd="1" destOrd="0" presId="urn:microsoft.com/office/officeart/2005/8/layout/orgChart1"/>
    <dgm:cxn modelId="{372C31EE-E29D-4211-86FE-1D8488B8DBE8}" type="presParOf" srcId="{DBE3749E-066B-4560-9E04-57A804EEE131}" destId="{6B91DE87-AFB5-440A-82D8-5892D20F76A9}" srcOrd="0" destOrd="0" presId="urn:microsoft.com/office/officeart/2005/8/layout/orgChart1"/>
    <dgm:cxn modelId="{E81F66AD-9441-4517-B04A-9AF50F8D2C7C}" type="presParOf" srcId="{DBE3749E-066B-4560-9E04-57A804EEE131}" destId="{1BA6B4AC-3C67-4EF8-A1D9-2BD48AC6D9DE}" srcOrd="1" destOrd="0" presId="urn:microsoft.com/office/officeart/2005/8/layout/orgChart1"/>
    <dgm:cxn modelId="{9599ED24-0C49-416D-BE04-B073B0330C69}" type="presParOf" srcId="{1BA6B4AC-3C67-4EF8-A1D9-2BD48AC6D9DE}" destId="{FFC3F9E9-BC30-48E4-805D-BCCF74D18374}" srcOrd="0" destOrd="0" presId="urn:microsoft.com/office/officeart/2005/8/layout/orgChart1"/>
    <dgm:cxn modelId="{96147237-F2BB-4FC0-A8B5-4EC4BB870D87}" type="presParOf" srcId="{FFC3F9E9-BC30-48E4-805D-BCCF74D18374}" destId="{8FF7094C-D0B8-4E42-8638-0E6462B6C034}" srcOrd="0" destOrd="0" presId="urn:microsoft.com/office/officeart/2005/8/layout/orgChart1"/>
    <dgm:cxn modelId="{F5DF48ED-A214-4C73-A6B2-A232733C9220}" type="presParOf" srcId="{FFC3F9E9-BC30-48E4-805D-BCCF74D18374}" destId="{C2581BA2-40F0-480C-A05C-C158B123CEC7}" srcOrd="1" destOrd="0" presId="urn:microsoft.com/office/officeart/2005/8/layout/orgChart1"/>
    <dgm:cxn modelId="{F976AAFE-AE85-4C2A-8428-DF98A43A2AD1}" type="presParOf" srcId="{1BA6B4AC-3C67-4EF8-A1D9-2BD48AC6D9DE}" destId="{0AB66A0E-4B24-4855-907D-BEC0E9BE8521}" srcOrd="1" destOrd="0" presId="urn:microsoft.com/office/officeart/2005/8/layout/orgChart1"/>
    <dgm:cxn modelId="{821F5072-2961-42DF-AB5F-A87B85EBF59A}" type="presParOf" srcId="{0AB66A0E-4B24-4855-907D-BEC0E9BE8521}" destId="{EBF752A5-9972-4E0B-92B2-9705E1C868E4}" srcOrd="0" destOrd="0" presId="urn:microsoft.com/office/officeart/2005/8/layout/orgChart1"/>
    <dgm:cxn modelId="{3B19C43E-F52A-45F8-B600-A0D2C1A24733}" type="presParOf" srcId="{0AB66A0E-4B24-4855-907D-BEC0E9BE8521}" destId="{B04C5B45-86C4-42BA-BFD5-EF9051BD5B70}" srcOrd="1" destOrd="0" presId="urn:microsoft.com/office/officeart/2005/8/layout/orgChart1"/>
    <dgm:cxn modelId="{04903D83-70AF-4604-9372-CE639C35D1FC}" type="presParOf" srcId="{B04C5B45-86C4-42BA-BFD5-EF9051BD5B70}" destId="{FEBD1BAD-5DE7-4D9F-AD67-4E0164AFEDC0}" srcOrd="0" destOrd="0" presId="urn:microsoft.com/office/officeart/2005/8/layout/orgChart1"/>
    <dgm:cxn modelId="{8FB90857-ED05-4FC4-B65B-6774BDF4E907}" type="presParOf" srcId="{FEBD1BAD-5DE7-4D9F-AD67-4E0164AFEDC0}" destId="{11B3924A-372D-4A59-8C08-778B3D6E6A0E}" srcOrd="0" destOrd="0" presId="urn:microsoft.com/office/officeart/2005/8/layout/orgChart1"/>
    <dgm:cxn modelId="{B8E413B3-48AD-463E-9261-5B6FA4C2C05E}" type="presParOf" srcId="{FEBD1BAD-5DE7-4D9F-AD67-4E0164AFEDC0}" destId="{855E5B1A-9AA4-4DE2-9DC8-8B3D5AC2F0B1}" srcOrd="1" destOrd="0" presId="urn:microsoft.com/office/officeart/2005/8/layout/orgChart1"/>
    <dgm:cxn modelId="{8738C397-AF0E-4B9A-ADFB-6E51204794D9}" type="presParOf" srcId="{B04C5B45-86C4-42BA-BFD5-EF9051BD5B70}" destId="{329EDFFC-3A21-4026-A834-08E14A7C469E}" srcOrd="1" destOrd="0" presId="urn:microsoft.com/office/officeart/2005/8/layout/orgChart1"/>
    <dgm:cxn modelId="{C80B16CA-9FD0-4985-B4CE-9B761865AE43}" type="presParOf" srcId="{B04C5B45-86C4-42BA-BFD5-EF9051BD5B70}" destId="{46E08FCE-6C93-4795-8963-362ADAC6F45E}" srcOrd="2" destOrd="0" presId="urn:microsoft.com/office/officeart/2005/8/layout/orgChart1"/>
    <dgm:cxn modelId="{61DB9516-7B60-4AAA-B475-86A0FC439258}" type="presParOf" srcId="{0AB66A0E-4B24-4855-907D-BEC0E9BE8521}" destId="{D85B63D4-32DF-4964-AB75-3B4CD49BDF2F}" srcOrd="2" destOrd="0" presId="urn:microsoft.com/office/officeart/2005/8/layout/orgChart1"/>
    <dgm:cxn modelId="{2D3DB9C0-1BCB-45FC-9B08-973F83D4CDC9}" type="presParOf" srcId="{0AB66A0E-4B24-4855-907D-BEC0E9BE8521}" destId="{610F5724-7306-4B09-96AF-C650924E630E}" srcOrd="3" destOrd="0" presId="urn:microsoft.com/office/officeart/2005/8/layout/orgChart1"/>
    <dgm:cxn modelId="{F20845B6-726B-48D9-8D68-9092C0DB007B}" type="presParOf" srcId="{610F5724-7306-4B09-96AF-C650924E630E}" destId="{CF3F2301-DB8D-4AAF-A86C-3926C62502BD}" srcOrd="0" destOrd="0" presId="urn:microsoft.com/office/officeart/2005/8/layout/orgChart1"/>
    <dgm:cxn modelId="{08B1BCB9-5E39-44D7-9A73-9C5B66F2CF63}" type="presParOf" srcId="{CF3F2301-DB8D-4AAF-A86C-3926C62502BD}" destId="{54609CE8-F2EA-4F98-A03F-23D8A41C103C}" srcOrd="0" destOrd="0" presId="urn:microsoft.com/office/officeart/2005/8/layout/orgChart1"/>
    <dgm:cxn modelId="{E0F9B37C-CB65-4645-92F9-85A8ADC51C1D}" type="presParOf" srcId="{CF3F2301-DB8D-4AAF-A86C-3926C62502BD}" destId="{C88A7D37-5C37-4F1D-8E64-00410F76CF02}" srcOrd="1" destOrd="0" presId="urn:microsoft.com/office/officeart/2005/8/layout/orgChart1"/>
    <dgm:cxn modelId="{CB8757C8-91C0-4C14-B5C7-B95661A23190}" type="presParOf" srcId="{610F5724-7306-4B09-96AF-C650924E630E}" destId="{60BB7A2B-DEC8-466A-8C15-D04C8B4D5134}" srcOrd="1" destOrd="0" presId="urn:microsoft.com/office/officeart/2005/8/layout/orgChart1"/>
    <dgm:cxn modelId="{5BCB88D7-852A-444E-961D-4D3FE9D4FAFF}" type="presParOf" srcId="{610F5724-7306-4B09-96AF-C650924E630E}" destId="{0668B3CD-0E29-453A-9DA4-CEE7B7BB6705}" srcOrd="2" destOrd="0" presId="urn:microsoft.com/office/officeart/2005/8/layout/orgChart1"/>
    <dgm:cxn modelId="{674CF3A5-CFAC-41A0-955E-E3DE5BD0CD81}" type="presParOf" srcId="{0AB66A0E-4B24-4855-907D-BEC0E9BE8521}" destId="{8885DB7B-D79B-4878-B709-C4A9EE6AF4D9}" srcOrd="4" destOrd="0" presId="urn:microsoft.com/office/officeart/2005/8/layout/orgChart1"/>
    <dgm:cxn modelId="{7464B7DD-0124-490A-9604-BA2F607A44C8}" type="presParOf" srcId="{0AB66A0E-4B24-4855-907D-BEC0E9BE8521}" destId="{AF52C518-BB95-42EC-837A-CCB3D8F59CD5}" srcOrd="5" destOrd="0" presId="urn:microsoft.com/office/officeart/2005/8/layout/orgChart1"/>
    <dgm:cxn modelId="{06DFA38E-2E73-4B74-93F9-DF99FA23B15F}" type="presParOf" srcId="{AF52C518-BB95-42EC-837A-CCB3D8F59CD5}" destId="{713DABF6-CB8A-4466-AE1B-91605CB30F7F}" srcOrd="0" destOrd="0" presId="urn:microsoft.com/office/officeart/2005/8/layout/orgChart1"/>
    <dgm:cxn modelId="{FC63AB16-C565-449F-967D-12348C336707}" type="presParOf" srcId="{713DABF6-CB8A-4466-AE1B-91605CB30F7F}" destId="{E18EF52E-A402-42F6-A321-E1927B06BAD0}" srcOrd="0" destOrd="0" presId="urn:microsoft.com/office/officeart/2005/8/layout/orgChart1"/>
    <dgm:cxn modelId="{C2091362-3491-45F1-BA8A-50153433D95E}" type="presParOf" srcId="{713DABF6-CB8A-4466-AE1B-91605CB30F7F}" destId="{6E85EDD6-CF36-450C-8F45-01B5A8F001F2}" srcOrd="1" destOrd="0" presId="urn:microsoft.com/office/officeart/2005/8/layout/orgChart1"/>
    <dgm:cxn modelId="{0FBA80B3-30C0-45C0-BF09-2F9ED4524D02}" type="presParOf" srcId="{AF52C518-BB95-42EC-837A-CCB3D8F59CD5}" destId="{8F0707AC-C845-4722-8551-DDC190AA7233}" srcOrd="1" destOrd="0" presId="urn:microsoft.com/office/officeart/2005/8/layout/orgChart1"/>
    <dgm:cxn modelId="{3F11E98F-6C31-4F49-9A1B-7C093DA4D0B6}" type="presParOf" srcId="{AF52C518-BB95-42EC-837A-CCB3D8F59CD5}" destId="{00713A27-02B4-4879-B40E-5FC7E371FCB2}" srcOrd="2" destOrd="0" presId="urn:microsoft.com/office/officeart/2005/8/layout/orgChart1"/>
    <dgm:cxn modelId="{8FD70F2A-585A-4D47-A230-51D326EBECD8}" type="presParOf" srcId="{0AB66A0E-4B24-4855-907D-BEC0E9BE8521}" destId="{99702784-F93D-40D0-B883-E9D4888A2EE9}" srcOrd="6" destOrd="0" presId="urn:microsoft.com/office/officeart/2005/8/layout/orgChart1"/>
    <dgm:cxn modelId="{B71CAFF1-86FE-4706-B3C4-B9116E26BA83}" type="presParOf" srcId="{0AB66A0E-4B24-4855-907D-BEC0E9BE8521}" destId="{4486066E-EA2B-4C05-97A0-65D3D07016CB}" srcOrd="7" destOrd="0" presId="urn:microsoft.com/office/officeart/2005/8/layout/orgChart1"/>
    <dgm:cxn modelId="{D26297C1-0B3F-4591-A6B6-EC47D479291F}" type="presParOf" srcId="{4486066E-EA2B-4C05-97A0-65D3D07016CB}" destId="{F86D2CB2-D78F-49ED-AAF7-C57A778063C4}" srcOrd="0" destOrd="0" presId="urn:microsoft.com/office/officeart/2005/8/layout/orgChart1"/>
    <dgm:cxn modelId="{AA92314F-0346-4A47-8F0B-DFA711F4C200}" type="presParOf" srcId="{F86D2CB2-D78F-49ED-AAF7-C57A778063C4}" destId="{28B419B4-E64F-4A74-8050-38348F6F942E}" srcOrd="0" destOrd="0" presId="urn:microsoft.com/office/officeart/2005/8/layout/orgChart1"/>
    <dgm:cxn modelId="{D05683F4-69B9-4185-8813-08142CA9AEBF}" type="presParOf" srcId="{F86D2CB2-D78F-49ED-AAF7-C57A778063C4}" destId="{F8A04863-D93D-483A-A869-82043D90019E}" srcOrd="1" destOrd="0" presId="urn:microsoft.com/office/officeart/2005/8/layout/orgChart1"/>
    <dgm:cxn modelId="{724C01DE-F788-45C2-A893-177729E1A265}" type="presParOf" srcId="{4486066E-EA2B-4C05-97A0-65D3D07016CB}" destId="{6EE16DEE-585A-4C88-B901-C1ED48452AA4}" srcOrd="1" destOrd="0" presId="urn:microsoft.com/office/officeart/2005/8/layout/orgChart1"/>
    <dgm:cxn modelId="{EA7A70C6-8157-4CB8-8E85-37D291A201DA}" type="presParOf" srcId="{4486066E-EA2B-4C05-97A0-65D3D07016CB}" destId="{0D6523BB-D552-4674-8089-4670636DDC7E}" srcOrd="2" destOrd="0" presId="urn:microsoft.com/office/officeart/2005/8/layout/orgChart1"/>
    <dgm:cxn modelId="{340D2A4B-65ED-450B-AA6B-533ADA8B7BD3}" type="presParOf" srcId="{1BA6B4AC-3C67-4EF8-A1D9-2BD48AC6D9DE}" destId="{AA8D9790-93BF-4F9A-91A0-F2AD933EB539}" srcOrd="2" destOrd="0" presId="urn:microsoft.com/office/officeart/2005/8/layout/orgChart1"/>
    <dgm:cxn modelId="{4A830419-A011-4200-A367-9E73B7E7BDA6}" type="presParOf" srcId="{DBE3749E-066B-4560-9E04-57A804EEE131}" destId="{028C1F9C-4993-4CC7-97AC-CFD87205C4CC}" srcOrd="2" destOrd="0" presId="urn:microsoft.com/office/officeart/2005/8/layout/orgChart1"/>
    <dgm:cxn modelId="{D6EE2938-B373-4600-9D8E-E1DEF9A54502}" type="presParOf" srcId="{DBE3749E-066B-4560-9E04-57A804EEE131}" destId="{B1250645-33BB-4DBA-A85C-0D508C360DDB}" srcOrd="3" destOrd="0" presId="urn:microsoft.com/office/officeart/2005/8/layout/orgChart1"/>
    <dgm:cxn modelId="{7D5C7BA4-F1F6-4F61-8EF9-F417BF04B7BB}" type="presParOf" srcId="{B1250645-33BB-4DBA-A85C-0D508C360DDB}" destId="{66C2C086-D49F-410F-9138-539DE16DC8FE}" srcOrd="0" destOrd="0" presId="urn:microsoft.com/office/officeart/2005/8/layout/orgChart1"/>
    <dgm:cxn modelId="{E969FB73-EC7A-485C-8E0E-EAFBA287D718}" type="presParOf" srcId="{66C2C086-D49F-410F-9138-539DE16DC8FE}" destId="{17199391-A97F-4B66-AEA5-2B6FF0221B1A}" srcOrd="0" destOrd="0" presId="urn:microsoft.com/office/officeart/2005/8/layout/orgChart1"/>
    <dgm:cxn modelId="{A119E698-F51F-4CCD-BDC7-5402F33CD5C7}" type="presParOf" srcId="{66C2C086-D49F-410F-9138-539DE16DC8FE}" destId="{7EEFF4FF-474C-4BD1-B4FB-5A8D0A02634E}" srcOrd="1" destOrd="0" presId="urn:microsoft.com/office/officeart/2005/8/layout/orgChart1"/>
    <dgm:cxn modelId="{A7A8F1BF-C777-4885-9143-A665D694EB8C}" type="presParOf" srcId="{B1250645-33BB-4DBA-A85C-0D508C360DDB}" destId="{D69E4E59-A20D-4929-97E3-FEAFE5EC31AE}" srcOrd="1" destOrd="0" presId="urn:microsoft.com/office/officeart/2005/8/layout/orgChart1"/>
    <dgm:cxn modelId="{73B09443-B452-4048-8B74-1D321D15FF7D}" type="presParOf" srcId="{D69E4E59-A20D-4929-97E3-FEAFE5EC31AE}" destId="{2FE87C0F-25FE-4F02-BA40-E41AB1408503}" srcOrd="0" destOrd="0" presId="urn:microsoft.com/office/officeart/2005/8/layout/orgChart1"/>
    <dgm:cxn modelId="{EB40DBA7-D2B4-4125-8402-7883C717E726}" type="presParOf" srcId="{D69E4E59-A20D-4929-97E3-FEAFE5EC31AE}" destId="{4529E409-7B7D-4B7D-AFF3-0F0014E70392}" srcOrd="1" destOrd="0" presId="urn:microsoft.com/office/officeart/2005/8/layout/orgChart1"/>
    <dgm:cxn modelId="{3F9A243A-F4EA-4A9E-8916-657D3592F0DA}" type="presParOf" srcId="{4529E409-7B7D-4B7D-AFF3-0F0014E70392}" destId="{493DCEA0-EBE6-48E2-8B64-1E9F6D9C910B}" srcOrd="0" destOrd="0" presId="urn:microsoft.com/office/officeart/2005/8/layout/orgChart1"/>
    <dgm:cxn modelId="{8764D6CD-BA92-4285-8EE4-C2FEA42F2ED9}" type="presParOf" srcId="{493DCEA0-EBE6-48E2-8B64-1E9F6D9C910B}" destId="{7823F3BD-11A9-41E1-B56D-E189C829F556}" srcOrd="0" destOrd="0" presId="urn:microsoft.com/office/officeart/2005/8/layout/orgChart1"/>
    <dgm:cxn modelId="{6F25CACD-1136-44BD-ADC9-A521CB7FA665}" type="presParOf" srcId="{493DCEA0-EBE6-48E2-8B64-1E9F6D9C910B}" destId="{AFE15626-84C9-4052-9EBE-E701F791A5D2}" srcOrd="1" destOrd="0" presId="urn:microsoft.com/office/officeart/2005/8/layout/orgChart1"/>
    <dgm:cxn modelId="{312BC59C-F136-47A2-9DB1-1081813CA7BF}" type="presParOf" srcId="{4529E409-7B7D-4B7D-AFF3-0F0014E70392}" destId="{301EC41B-60F0-45D4-ADC0-F839D05047DD}" srcOrd="1" destOrd="0" presId="urn:microsoft.com/office/officeart/2005/8/layout/orgChart1"/>
    <dgm:cxn modelId="{0EA452F0-50CD-41D8-9F18-280710149F3B}" type="presParOf" srcId="{4529E409-7B7D-4B7D-AFF3-0F0014E70392}" destId="{0CF44D79-E708-4D71-8BFA-24D367005558}" srcOrd="2" destOrd="0" presId="urn:microsoft.com/office/officeart/2005/8/layout/orgChart1"/>
    <dgm:cxn modelId="{27292D30-8214-4F24-B241-8DB3F4E67EC5}" type="presParOf" srcId="{D69E4E59-A20D-4929-97E3-FEAFE5EC31AE}" destId="{33D8EECE-FAD3-4180-B24D-88B3C82AB5E8}" srcOrd="2" destOrd="0" presId="urn:microsoft.com/office/officeart/2005/8/layout/orgChart1"/>
    <dgm:cxn modelId="{565C97A1-5BCB-4E82-9028-F3C0C4B81784}" type="presParOf" srcId="{D69E4E59-A20D-4929-97E3-FEAFE5EC31AE}" destId="{EDA81C23-EE4C-480A-ACDF-DC30073DD281}" srcOrd="3" destOrd="0" presId="urn:microsoft.com/office/officeart/2005/8/layout/orgChart1"/>
    <dgm:cxn modelId="{CAD148AD-A036-45A2-88BD-C602A5BD5F04}" type="presParOf" srcId="{EDA81C23-EE4C-480A-ACDF-DC30073DD281}" destId="{33105ED6-8B39-4D18-A18F-A29608FE7B5A}" srcOrd="0" destOrd="0" presId="urn:microsoft.com/office/officeart/2005/8/layout/orgChart1"/>
    <dgm:cxn modelId="{873498BE-45A3-473F-95E2-EA61F7D6F692}" type="presParOf" srcId="{33105ED6-8B39-4D18-A18F-A29608FE7B5A}" destId="{12CE8534-F7AD-44F0-9430-122558536505}" srcOrd="0" destOrd="0" presId="urn:microsoft.com/office/officeart/2005/8/layout/orgChart1"/>
    <dgm:cxn modelId="{195DA564-ACCA-4F47-AD98-E2A18992A7A0}" type="presParOf" srcId="{33105ED6-8B39-4D18-A18F-A29608FE7B5A}" destId="{77786465-1EB5-4C70-AA4F-745FEA14B579}" srcOrd="1" destOrd="0" presId="urn:microsoft.com/office/officeart/2005/8/layout/orgChart1"/>
    <dgm:cxn modelId="{26C0274D-5A35-4A3A-A29E-9E8C19AB157D}" type="presParOf" srcId="{EDA81C23-EE4C-480A-ACDF-DC30073DD281}" destId="{8C71B394-B886-4D12-AC1D-B7610207E3CF}" srcOrd="1" destOrd="0" presId="urn:microsoft.com/office/officeart/2005/8/layout/orgChart1"/>
    <dgm:cxn modelId="{85E55514-9382-45A9-B5D8-AC66B94E0140}" type="presParOf" srcId="{EDA81C23-EE4C-480A-ACDF-DC30073DD281}" destId="{CA94957F-33E2-4B13-AE79-693AD474B2E3}" srcOrd="2" destOrd="0" presId="urn:microsoft.com/office/officeart/2005/8/layout/orgChart1"/>
    <dgm:cxn modelId="{5E0C07E8-CB67-4EE8-8105-E7FF30C7FB3F}" type="presParOf" srcId="{D69E4E59-A20D-4929-97E3-FEAFE5EC31AE}" destId="{B9859053-620E-4294-8D87-FAFED90A1D01}" srcOrd="4" destOrd="0" presId="urn:microsoft.com/office/officeart/2005/8/layout/orgChart1"/>
    <dgm:cxn modelId="{99160ADC-1AA1-449D-919E-0A57A0F2A871}" type="presParOf" srcId="{D69E4E59-A20D-4929-97E3-FEAFE5EC31AE}" destId="{29D90849-738B-4102-A5EB-561349306954}" srcOrd="5" destOrd="0" presId="urn:microsoft.com/office/officeart/2005/8/layout/orgChart1"/>
    <dgm:cxn modelId="{CC2ED639-EA3E-4027-8E0E-5DE6E3A35CDF}" type="presParOf" srcId="{29D90849-738B-4102-A5EB-561349306954}" destId="{0D6DE665-6342-4316-8D18-EE76B437A56C}" srcOrd="0" destOrd="0" presId="urn:microsoft.com/office/officeart/2005/8/layout/orgChart1"/>
    <dgm:cxn modelId="{532ADB66-DFBF-47FC-88CB-F286196FEF64}" type="presParOf" srcId="{0D6DE665-6342-4316-8D18-EE76B437A56C}" destId="{5BE1C598-F8C9-44E7-9F82-12512B405364}" srcOrd="0" destOrd="0" presId="urn:microsoft.com/office/officeart/2005/8/layout/orgChart1"/>
    <dgm:cxn modelId="{C6089E21-620A-4F61-B4AF-8F3E024F2477}" type="presParOf" srcId="{0D6DE665-6342-4316-8D18-EE76B437A56C}" destId="{86733CA1-6BB2-4BEE-8E60-81AB9ABA751B}" srcOrd="1" destOrd="0" presId="urn:microsoft.com/office/officeart/2005/8/layout/orgChart1"/>
    <dgm:cxn modelId="{4C12DC89-55E1-4C03-9F7B-DAD65158D161}" type="presParOf" srcId="{29D90849-738B-4102-A5EB-561349306954}" destId="{879D8D87-DBFB-423E-A02D-B7D4FAAB7D13}" srcOrd="1" destOrd="0" presId="urn:microsoft.com/office/officeart/2005/8/layout/orgChart1"/>
    <dgm:cxn modelId="{0EC9ADDD-F34E-45CF-8B0F-3C348B7BFE42}" type="presParOf" srcId="{29D90849-738B-4102-A5EB-561349306954}" destId="{DD309E38-5BEB-446F-8ED7-EDBB0681ADDA}" srcOrd="2" destOrd="0" presId="urn:microsoft.com/office/officeart/2005/8/layout/orgChart1"/>
    <dgm:cxn modelId="{92B941C9-B657-4E64-AF1A-DE38D1B028E6}" type="presParOf" srcId="{D69E4E59-A20D-4929-97E3-FEAFE5EC31AE}" destId="{007D0B78-1210-44BB-BF2D-6CE8E0C0B1BE}" srcOrd="6" destOrd="0" presId="urn:microsoft.com/office/officeart/2005/8/layout/orgChart1"/>
    <dgm:cxn modelId="{B25E8E2D-9E50-486C-8AD7-17AE5D7868CD}" type="presParOf" srcId="{D69E4E59-A20D-4929-97E3-FEAFE5EC31AE}" destId="{CC974815-F5E6-4AB6-B395-E618D8CE2992}" srcOrd="7" destOrd="0" presId="urn:microsoft.com/office/officeart/2005/8/layout/orgChart1"/>
    <dgm:cxn modelId="{F323278A-BF03-454E-9CEA-83D23C219204}" type="presParOf" srcId="{CC974815-F5E6-4AB6-B395-E618D8CE2992}" destId="{43D1DD13-0743-4545-9245-D72F5191C180}" srcOrd="0" destOrd="0" presId="urn:microsoft.com/office/officeart/2005/8/layout/orgChart1"/>
    <dgm:cxn modelId="{841A551A-FFB1-4A60-8E0B-D4066A797E44}" type="presParOf" srcId="{43D1DD13-0743-4545-9245-D72F5191C180}" destId="{17AB83B8-BBCA-436A-AAE5-AD5E4CB051D1}" srcOrd="0" destOrd="0" presId="urn:microsoft.com/office/officeart/2005/8/layout/orgChart1"/>
    <dgm:cxn modelId="{3B038B12-DD68-4C1C-BF1B-A73D738C03AD}" type="presParOf" srcId="{43D1DD13-0743-4545-9245-D72F5191C180}" destId="{5E50DBFB-32D6-4143-ACC7-FB3981D56C8C}" srcOrd="1" destOrd="0" presId="urn:microsoft.com/office/officeart/2005/8/layout/orgChart1"/>
    <dgm:cxn modelId="{A0C342BA-4555-432E-BA83-31CB9942A7BE}" type="presParOf" srcId="{CC974815-F5E6-4AB6-B395-E618D8CE2992}" destId="{FCC20CFA-DEDD-48D4-ACD9-33641095A6F7}" srcOrd="1" destOrd="0" presId="urn:microsoft.com/office/officeart/2005/8/layout/orgChart1"/>
    <dgm:cxn modelId="{F66EDA51-B5C5-43DD-A1F8-4AD7183059C6}" type="presParOf" srcId="{CC974815-F5E6-4AB6-B395-E618D8CE2992}" destId="{B1C0972C-2C37-4696-B2BB-95C1F1C10C1E}" srcOrd="2" destOrd="0" presId="urn:microsoft.com/office/officeart/2005/8/layout/orgChart1"/>
    <dgm:cxn modelId="{B1145CC6-9A3D-4721-A896-B2BCB07F1377}" type="presParOf" srcId="{B1250645-33BB-4DBA-A85C-0D508C360DDB}" destId="{980E7EE4-C674-497B-9AB6-6E88F4DAD557}" srcOrd="2" destOrd="0" presId="urn:microsoft.com/office/officeart/2005/8/layout/orgChart1"/>
    <dgm:cxn modelId="{CE1F770D-FD9A-4108-A952-3964A84007A4}" type="presParOf" srcId="{A1CCDD87-4D0F-4947-9F2D-DB6622B9DCA7}" destId="{422D693C-9841-4D2C-A36D-53D96EBB0F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929EB-015B-417A-A1AB-EE18605EBC8B}">
      <dsp:nvSpPr>
        <dsp:cNvPr id="0" name=""/>
        <dsp:cNvSpPr/>
      </dsp:nvSpPr>
      <dsp:spPr>
        <a:xfrm>
          <a:off x="7186157" y="2635649"/>
          <a:ext cx="258381" cy="113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58"/>
              </a:lnTo>
              <a:lnTo>
                <a:pt x="258381" y="1131958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5FF8A-15EB-4C49-A87F-355163F07CFB}">
      <dsp:nvSpPr>
        <dsp:cNvPr id="0" name=""/>
        <dsp:cNvSpPr/>
      </dsp:nvSpPr>
      <dsp:spPr>
        <a:xfrm>
          <a:off x="6927775" y="2635649"/>
          <a:ext cx="258381" cy="1131958"/>
        </a:xfrm>
        <a:custGeom>
          <a:avLst/>
          <a:gdLst/>
          <a:ahLst/>
          <a:cxnLst/>
          <a:rect l="0" t="0" r="0" b="0"/>
          <a:pathLst>
            <a:path>
              <a:moveTo>
                <a:pt x="258381" y="0"/>
              </a:moveTo>
              <a:lnTo>
                <a:pt x="258381" y="1131958"/>
              </a:lnTo>
              <a:lnTo>
                <a:pt x="0" y="1131958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ECE2E-A125-4968-B7A8-75395E8EE71B}">
      <dsp:nvSpPr>
        <dsp:cNvPr id="0" name=""/>
        <dsp:cNvSpPr/>
      </dsp:nvSpPr>
      <dsp:spPr>
        <a:xfrm>
          <a:off x="4208614" y="888496"/>
          <a:ext cx="2977543" cy="516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81"/>
              </a:lnTo>
              <a:lnTo>
                <a:pt x="2977543" y="258381"/>
              </a:lnTo>
              <a:lnTo>
                <a:pt x="2977543" y="51676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headEnd type="none"/>
          <a:tailEnd type="triangle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BE6FB-ABB4-4FF4-BECB-564FACF8C2CE}">
      <dsp:nvSpPr>
        <dsp:cNvPr id="0" name=""/>
        <dsp:cNvSpPr/>
      </dsp:nvSpPr>
      <dsp:spPr>
        <a:xfrm>
          <a:off x="4162894" y="888496"/>
          <a:ext cx="91440" cy="516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676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3558B-C1DA-4DD4-BBDA-E6BE4B18AFA5}">
      <dsp:nvSpPr>
        <dsp:cNvPr id="0" name=""/>
        <dsp:cNvSpPr/>
      </dsp:nvSpPr>
      <dsp:spPr>
        <a:xfrm>
          <a:off x="1231070" y="888496"/>
          <a:ext cx="2977543" cy="516763"/>
        </a:xfrm>
        <a:custGeom>
          <a:avLst/>
          <a:gdLst/>
          <a:ahLst/>
          <a:cxnLst/>
          <a:rect l="0" t="0" r="0" b="0"/>
          <a:pathLst>
            <a:path>
              <a:moveTo>
                <a:pt x="2977543" y="0"/>
              </a:moveTo>
              <a:lnTo>
                <a:pt x="2977543" y="258381"/>
              </a:lnTo>
              <a:lnTo>
                <a:pt x="0" y="258381"/>
              </a:lnTo>
              <a:lnTo>
                <a:pt x="0" y="51676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DBE65-ACF9-4A17-AED8-51144938FB57}">
      <dsp:nvSpPr>
        <dsp:cNvPr id="0" name=""/>
        <dsp:cNvSpPr/>
      </dsp:nvSpPr>
      <dsp:spPr>
        <a:xfrm>
          <a:off x="2257252" y="493996"/>
          <a:ext cx="3902723" cy="3944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1"/>
              </a:solidFill>
            </a:rPr>
            <a:t>Main</a:t>
          </a:r>
          <a:r>
            <a:rPr lang="zh-CN" altLang="en-US" sz="2800" kern="1200" dirty="0">
              <a:solidFill>
                <a:schemeClr val="bg1"/>
              </a:solidFill>
            </a:rPr>
            <a:t>函数</a:t>
          </a:r>
          <a:r>
            <a:rPr lang="zh-CN" altLang="en-US" sz="2800" kern="1200" dirty="0"/>
            <a:t>（程序入口）</a:t>
          </a:r>
        </a:p>
      </dsp:txBody>
      <dsp:txXfrm>
        <a:off x="2257252" y="493996"/>
        <a:ext cx="3902723" cy="394499"/>
      </dsp:txXfrm>
    </dsp:sp>
    <dsp:sp modelId="{F2C6DCC8-D31D-498B-9072-92C2A20D95F1}">
      <dsp:nvSpPr>
        <dsp:cNvPr id="0" name=""/>
        <dsp:cNvSpPr/>
      </dsp:nvSpPr>
      <dsp:spPr>
        <a:xfrm>
          <a:off x="680" y="1405259"/>
          <a:ext cx="2460780" cy="123039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渲染流水线</a:t>
          </a:r>
        </a:p>
      </dsp:txBody>
      <dsp:txXfrm>
        <a:off x="680" y="1405259"/>
        <a:ext cx="2460780" cy="1230390"/>
      </dsp:txXfrm>
    </dsp:sp>
    <dsp:sp modelId="{9EAF8A58-8086-48B1-BC30-70C423ECE2AE}">
      <dsp:nvSpPr>
        <dsp:cNvPr id="0" name=""/>
        <dsp:cNvSpPr/>
      </dsp:nvSpPr>
      <dsp:spPr>
        <a:xfrm>
          <a:off x="2978224" y="1405259"/>
          <a:ext cx="2460780" cy="123039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场景控制器</a:t>
          </a:r>
        </a:p>
      </dsp:txBody>
      <dsp:txXfrm>
        <a:off x="2978224" y="1405259"/>
        <a:ext cx="2460780" cy="1230390"/>
      </dsp:txXfrm>
    </dsp:sp>
    <dsp:sp modelId="{FB91AE4F-3A7B-4EBB-8E95-6C172F95E432}">
      <dsp:nvSpPr>
        <dsp:cNvPr id="0" name=""/>
        <dsp:cNvSpPr/>
      </dsp:nvSpPr>
      <dsp:spPr>
        <a:xfrm>
          <a:off x="5955767" y="1405259"/>
          <a:ext cx="2460780" cy="123039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事件系统</a:t>
          </a:r>
        </a:p>
      </dsp:txBody>
      <dsp:txXfrm>
        <a:off x="5955767" y="1405259"/>
        <a:ext cx="2460780" cy="1230390"/>
      </dsp:txXfrm>
    </dsp:sp>
    <dsp:sp modelId="{AA2AAEC6-A94E-4EB8-8750-4062534626FF}">
      <dsp:nvSpPr>
        <dsp:cNvPr id="0" name=""/>
        <dsp:cNvSpPr/>
      </dsp:nvSpPr>
      <dsp:spPr>
        <a:xfrm>
          <a:off x="4466995" y="3152413"/>
          <a:ext cx="2460780" cy="12303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监听按钮与键盘事件</a:t>
          </a:r>
        </a:p>
      </dsp:txBody>
      <dsp:txXfrm>
        <a:off x="4466995" y="3152413"/>
        <a:ext cx="2460780" cy="1230390"/>
      </dsp:txXfrm>
    </dsp:sp>
    <dsp:sp modelId="{591EF5DF-1DBE-42F7-A28C-0322C9E17588}">
      <dsp:nvSpPr>
        <dsp:cNvPr id="0" name=""/>
        <dsp:cNvSpPr/>
      </dsp:nvSpPr>
      <dsp:spPr>
        <a:xfrm>
          <a:off x="7444539" y="3152413"/>
          <a:ext cx="2460780" cy="12303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监听音效事件</a:t>
          </a:r>
        </a:p>
      </dsp:txBody>
      <dsp:txXfrm>
        <a:off x="7444539" y="3152413"/>
        <a:ext cx="2460780" cy="123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F500-9D0C-4D71-8B75-733DB73DFD1A}">
      <dsp:nvSpPr>
        <dsp:cNvPr id="0" name=""/>
        <dsp:cNvSpPr/>
      </dsp:nvSpPr>
      <dsp:spPr>
        <a:xfrm>
          <a:off x="804214" y="0"/>
          <a:ext cx="9114434" cy="4346449"/>
        </a:xfrm>
        <a:prstGeom prst="rightArrow">
          <a:avLst/>
        </a:prstGeom>
        <a:gradFill rotWithShape="0">
          <a:gsLst>
            <a:gs pos="0">
              <a:schemeClr val="accent5"/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6827DD-948F-400E-AAC4-18B18DD88336}">
      <dsp:nvSpPr>
        <dsp:cNvPr id="0" name=""/>
        <dsp:cNvSpPr/>
      </dsp:nvSpPr>
      <dsp:spPr>
        <a:xfrm>
          <a:off x="1848" y="1303934"/>
          <a:ext cx="2057757" cy="1738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随机生成</a:t>
          </a:r>
          <a:r>
            <a:rPr lang="en-US" altLang="zh-CN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1-26</a:t>
          </a:r>
          <a:r>
            <a:rPr lang="zh-CN" altLang="en-US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数字，一共</a:t>
          </a:r>
          <a:r>
            <a:rPr lang="en-US" altLang="zh-CN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5</a:t>
          </a:r>
          <a:r>
            <a:rPr lang="zh-CN" altLang="en-US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个</a:t>
          </a:r>
        </a:p>
      </dsp:txBody>
      <dsp:txXfrm>
        <a:off x="86718" y="1388804"/>
        <a:ext cx="1888017" cy="1568839"/>
      </dsp:txXfrm>
    </dsp:sp>
    <dsp:sp modelId="{608C0FCB-0150-4ABC-A378-9A4D4DDB1225}">
      <dsp:nvSpPr>
        <dsp:cNvPr id="0" name=""/>
        <dsp:cNvSpPr/>
      </dsp:nvSpPr>
      <dsp:spPr>
        <a:xfrm>
          <a:off x="2167201" y="1303934"/>
          <a:ext cx="2057757" cy="173857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创建一个</a:t>
          </a:r>
          <a:r>
            <a:rPr lang="en-US" altLang="zh-CN" sz="1300" b="1" kern="12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HashMap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做映射</a:t>
          </a:r>
          <a:endParaRPr lang="en-US" altLang="zh-CN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Map&lt;</a:t>
          </a: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char,int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&gt; </a:t>
          </a: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;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‘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’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]=1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  <a:endParaRPr lang="en-US" altLang="zh-CN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然后</a:t>
          </a: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cnt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++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</a:p>
      </dsp:txBody>
      <dsp:txXfrm>
        <a:off x="2252071" y="1388804"/>
        <a:ext cx="1888017" cy="1568839"/>
      </dsp:txXfrm>
    </dsp:sp>
    <dsp:sp modelId="{EC3C0C56-24D8-4246-807F-6E57EACDC3EC}">
      <dsp:nvSpPr>
        <dsp:cNvPr id="0" name=""/>
        <dsp:cNvSpPr/>
      </dsp:nvSpPr>
      <dsp:spPr>
        <a:xfrm>
          <a:off x="4332553" y="1303934"/>
          <a:ext cx="2057757" cy="173857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渲染管理器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检测到</a:t>
          </a: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[‘A’]==1;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创建对应的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字母物体，随机生成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x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轴，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轴为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0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</a:t>
          </a:r>
        </a:p>
      </dsp:txBody>
      <dsp:txXfrm>
        <a:off x="4417423" y="1388804"/>
        <a:ext cx="1888017" cy="1568839"/>
      </dsp:txXfrm>
    </dsp:sp>
    <dsp:sp modelId="{48F0688C-C3B4-4F9A-BA0F-FE85EA4DC17C}">
      <dsp:nvSpPr>
        <dsp:cNvPr id="0" name=""/>
        <dsp:cNvSpPr/>
      </dsp:nvSpPr>
      <dsp:spPr>
        <a:xfrm>
          <a:off x="6497905" y="1303934"/>
          <a:ext cx="2057757" cy="173857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事件管理器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检测到</a:t>
          </a:r>
          <a:endParaRPr lang="en-US" altLang="zh-CN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[‘A’]==1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时，判断按键。</a:t>
          </a:r>
          <a:endParaRPr lang="en-US" altLang="zh-CN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如果按键输入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，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SCORE+=10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；然后</a:t>
          </a:r>
          <a:endParaRPr lang="en-US" altLang="zh-CN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Zm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[‘A’]=0;</a:t>
          </a:r>
          <a:endParaRPr lang="zh-CN" altLang="en-US" sz="13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582775" y="1388804"/>
        <a:ext cx="1888017" cy="1568839"/>
      </dsp:txXfrm>
    </dsp:sp>
    <dsp:sp modelId="{87CF8941-422E-48C2-BD53-6FFAE92DCEB4}">
      <dsp:nvSpPr>
        <dsp:cNvPr id="0" name=""/>
        <dsp:cNvSpPr/>
      </dsp:nvSpPr>
      <dsp:spPr>
        <a:xfrm>
          <a:off x="8663257" y="1303934"/>
          <a:ext cx="2057757" cy="173857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当</a:t>
          </a:r>
          <a:r>
            <a:rPr lang="en-US" altLang="zh-CN" sz="13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cnt</a:t>
          </a:r>
          <a:r>
            <a:rPr lang="en-US" altLang="zh-CN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==5</a:t>
          </a:r>
          <a:r>
            <a:rPr lang="zh-CN" altLang="en-US" sz="13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；停止生成数字。</a:t>
          </a:r>
          <a:r>
            <a:rPr lang="zh-CN" altLang="en-US" sz="1300" b="1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通知</a:t>
          </a:r>
          <a:r>
            <a:rPr lang="zh-CN" alt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渲染管理器</a:t>
          </a:r>
          <a:r>
            <a:rPr lang="zh-CN" altLang="en-US" sz="1300" kern="1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处理字母下降事件</a:t>
          </a:r>
        </a:p>
      </dsp:txBody>
      <dsp:txXfrm>
        <a:off x="8748127" y="1388804"/>
        <a:ext cx="1888017" cy="1568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0B78-1210-44BB-BF2D-6CE8E0C0B1BE}">
      <dsp:nvSpPr>
        <dsp:cNvPr id="0" name=""/>
        <dsp:cNvSpPr/>
      </dsp:nvSpPr>
      <dsp:spPr>
        <a:xfrm>
          <a:off x="4810479" y="2234673"/>
          <a:ext cx="552382" cy="2755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382"/>
              </a:lnTo>
              <a:lnTo>
                <a:pt x="552382" y="2755382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9053-620E-4294-8D87-FAFED90A1D01}">
      <dsp:nvSpPr>
        <dsp:cNvPr id="0" name=""/>
        <dsp:cNvSpPr/>
      </dsp:nvSpPr>
      <dsp:spPr>
        <a:xfrm>
          <a:off x="4810479" y="2234673"/>
          <a:ext cx="552382" cy="203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72"/>
              </a:lnTo>
              <a:lnTo>
                <a:pt x="552382" y="2032572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8EECE-FAD3-4180-B24D-88B3C82AB5E8}">
      <dsp:nvSpPr>
        <dsp:cNvPr id="0" name=""/>
        <dsp:cNvSpPr/>
      </dsp:nvSpPr>
      <dsp:spPr>
        <a:xfrm>
          <a:off x="4810479" y="2234673"/>
          <a:ext cx="552382" cy="1309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763"/>
              </a:lnTo>
              <a:lnTo>
                <a:pt x="552382" y="130976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7C0F-25FE-4F02-BA40-E41AB1408503}">
      <dsp:nvSpPr>
        <dsp:cNvPr id="0" name=""/>
        <dsp:cNvSpPr/>
      </dsp:nvSpPr>
      <dsp:spPr>
        <a:xfrm>
          <a:off x="4810479" y="2234673"/>
          <a:ext cx="552382" cy="586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953"/>
              </a:lnTo>
              <a:lnTo>
                <a:pt x="552382" y="58695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C1F9C-4993-4CC7-97AC-CFD87205C4CC}">
      <dsp:nvSpPr>
        <dsp:cNvPr id="0" name=""/>
        <dsp:cNvSpPr/>
      </dsp:nvSpPr>
      <dsp:spPr>
        <a:xfrm>
          <a:off x="4064000" y="709532"/>
          <a:ext cx="2219499" cy="45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49"/>
              </a:lnTo>
              <a:lnTo>
                <a:pt x="2219499" y="225549"/>
              </a:lnTo>
              <a:lnTo>
                <a:pt x="2219499" y="451098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02784-F93D-40D0-B883-E9D4888A2EE9}">
      <dsp:nvSpPr>
        <dsp:cNvPr id="0" name=""/>
        <dsp:cNvSpPr/>
      </dsp:nvSpPr>
      <dsp:spPr>
        <a:xfrm>
          <a:off x="402016" y="2234673"/>
          <a:ext cx="598185" cy="2755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382"/>
              </a:lnTo>
              <a:lnTo>
                <a:pt x="598185" y="2755382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5DB7B-D79B-4878-B709-C4A9EE6AF4D9}">
      <dsp:nvSpPr>
        <dsp:cNvPr id="0" name=""/>
        <dsp:cNvSpPr/>
      </dsp:nvSpPr>
      <dsp:spPr>
        <a:xfrm>
          <a:off x="402016" y="2234673"/>
          <a:ext cx="598185" cy="203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72"/>
              </a:lnTo>
              <a:lnTo>
                <a:pt x="598185" y="2032572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B63D4-32DF-4964-AB75-3B4CD49BDF2F}">
      <dsp:nvSpPr>
        <dsp:cNvPr id="0" name=""/>
        <dsp:cNvSpPr/>
      </dsp:nvSpPr>
      <dsp:spPr>
        <a:xfrm>
          <a:off x="402016" y="2234673"/>
          <a:ext cx="598185" cy="1309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763"/>
              </a:lnTo>
              <a:lnTo>
                <a:pt x="598185" y="130976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752A5-9972-4E0B-92B2-9705E1C868E4}">
      <dsp:nvSpPr>
        <dsp:cNvPr id="0" name=""/>
        <dsp:cNvSpPr/>
      </dsp:nvSpPr>
      <dsp:spPr>
        <a:xfrm>
          <a:off x="402016" y="2234673"/>
          <a:ext cx="598185" cy="586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953"/>
              </a:lnTo>
              <a:lnTo>
                <a:pt x="598185" y="586953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1DE87-AFB5-440A-82D8-5892D20F76A9}">
      <dsp:nvSpPr>
        <dsp:cNvPr id="0" name=""/>
        <dsp:cNvSpPr/>
      </dsp:nvSpPr>
      <dsp:spPr>
        <a:xfrm>
          <a:off x="1997176" y="709532"/>
          <a:ext cx="2066823" cy="451098"/>
        </a:xfrm>
        <a:custGeom>
          <a:avLst/>
          <a:gdLst/>
          <a:ahLst/>
          <a:cxnLst/>
          <a:rect l="0" t="0" r="0" b="0"/>
          <a:pathLst>
            <a:path>
              <a:moveTo>
                <a:pt x="2066823" y="0"/>
              </a:moveTo>
              <a:lnTo>
                <a:pt x="2066823" y="225549"/>
              </a:lnTo>
              <a:lnTo>
                <a:pt x="0" y="225549"/>
              </a:lnTo>
              <a:lnTo>
                <a:pt x="0" y="451098"/>
              </a:lnTo>
            </a:path>
          </a:pathLst>
        </a:custGeom>
        <a:noFill/>
        <a:ln w="63500" cap="flat" cmpd="sng" algn="ctr">
          <a:solidFill>
            <a:srgbClr val="FF000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227B7-5408-45EB-A937-C64409DCE6F3}">
      <dsp:nvSpPr>
        <dsp:cNvPr id="0" name=""/>
        <dsp:cNvSpPr/>
      </dsp:nvSpPr>
      <dsp:spPr>
        <a:xfrm>
          <a:off x="2301806" y="281547"/>
          <a:ext cx="3524386" cy="427984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Status=0</a:t>
          </a:r>
          <a:r>
            <a:rPr lang="en-US" altLang="zh-CN" sz="2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;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(0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为菜单，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为游戏中，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为设置界面，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为退出界面，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为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Game Over</a:t>
          </a:r>
          <a:r>
            <a:rPr lang="zh-CN" alt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界面</a:t>
          </a:r>
          <a:r>
            <a:rPr lang="en-US" altLang="zh-CN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)</a:t>
          </a:r>
          <a:endParaRPr lang="zh-CN" altLang="en-US" sz="12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301806" y="281547"/>
        <a:ext cx="3524386" cy="427984"/>
      </dsp:txXfrm>
    </dsp:sp>
    <dsp:sp modelId="{8FF7094C-D0B8-4E42-8638-0E6462B6C034}">
      <dsp:nvSpPr>
        <dsp:cNvPr id="0" name=""/>
        <dsp:cNvSpPr/>
      </dsp:nvSpPr>
      <dsp:spPr>
        <a:xfrm>
          <a:off x="3226" y="1160630"/>
          <a:ext cx="3987900" cy="1074042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场景控制器</a:t>
          </a: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switch(status)</a:t>
          </a:r>
          <a:endParaRPr lang="zh-CN" altLang="en-US" sz="16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26" y="1160630"/>
        <a:ext cx="3987900" cy="1074042"/>
      </dsp:txXfrm>
    </dsp:sp>
    <dsp:sp modelId="{11B3924A-372D-4A59-8C08-778B3D6E6A0E}">
      <dsp:nvSpPr>
        <dsp:cNvPr id="0" name=""/>
        <dsp:cNvSpPr/>
      </dsp:nvSpPr>
      <dsp:spPr>
        <a:xfrm>
          <a:off x="1000201" y="2685771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1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1000201" y="2685771"/>
        <a:ext cx="1139924" cy="271711"/>
      </dsp:txXfrm>
    </dsp:sp>
    <dsp:sp modelId="{54609CE8-F2EA-4F98-A03F-23D8A41C103C}">
      <dsp:nvSpPr>
        <dsp:cNvPr id="0" name=""/>
        <dsp:cNvSpPr/>
      </dsp:nvSpPr>
      <dsp:spPr>
        <a:xfrm>
          <a:off x="1000201" y="3408580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2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1000201" y="3408580"/>
        <a:ext cx="1139924" cy="271711"/>
      </dsp:txXfrm>
    </dsp:sp>
    <dsp:sp modelId="{E18EF52E-A402-42F6-A321-E1927B06BAD0}">
      <dsp:nvSpPr>
        <dsp:cNvPr id="0" name=""/>
        <dsp:cNvSpPr/>
      </dsp:nvSpPr>
      <dsp:spPr>
        <a:xfrm>
          <a:off x="1000201" y="4131390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3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1000201" y="4131390"/>
        <a:ext cx="1139924" cy="271711"/>
      </dsp:txXfrm>
    </dsp:sp>
    <dsp:sp modelId="{28B419B4-E64F-4A74-8050-38348F6F942E}">
      <dsp:nvSpPr>
        <dsp:cNvPr id="0" name=""/>
        <dsp:cNvSpPr/>
      </dsp:nvSpPr>
      <dsp:spPr>
        <a:xfrm>
          <a:off x="1000201" y="4854199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4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1000201" y="4854199"/>
        <a:ext cx="1139924" cy="271711"/>
      </dsp:txXfrm>
    </dsp:sp>
    <dsp:sp modelId="{17199391-A97F-4B66-AEA5-2B6FF0221B1A}">
      <dsp:nvSpPr>
        <dsp:cNvPr id="0" name=""/>
        <dsp:cNvSpPr/>
      </dsp:nvSpPr>
      <dsp:spPr>
        <a:xfrm>
          <a:off x="4442224" y="1160630"/>
          <a:ext cx="3682549" cy="1074042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事件控制器</a:t>
          </a: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switch(status)</a:t>
          </a:r>
          <a:endParaRPr lang="zh-CN" altLang="en-US" sz="16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42224" y="1160630"/>
        <a:ext cx="3682549" cy="1074042"/>
      </dsp:txXfrm>
    </dsp:sp>
    <dsp:sp modelId="{7823F3BD-11A9-41E1-B56D-E189C829F556}">
      <dsp:nvSpPr>
        <dsp:cNvPr id="0" name=""/>
        <dsp:cNvSpPr/>
      </dsp:nvSpPr>
      <dsp:spPr>
        <a:xfrm>
          <a:off x="5362861" y="2685771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1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5362861" y="2685771"/>
        <a:ext cx="1139924" cy="271711"/>
      </dsp:txXfrm>
    </dsp:sp>
    <dsp:sp modelId="{12CE8534-F7AD-44F0-9430-122558536505}">
      <dsp:nvSpPr>
        <dsp:cNvPr id="0" name=""/>
        <dsp:cNvSpPr/>
      </dsp:nvSpPr>
      <dsp:spPr>
        <a:xfrm>
          <a:off x="5362861" y="3408580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2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5362861" y="3408580"/>
        <a:ext cx="1139924" cy="271711"/>
      </dsp:txXfrm>
    </dsp:sp>
    <dsp:sp modelId="{5BE1C598-F8C9-44E7-9F82-12512B405364}">
      <dsp:nvSpPr>
        <dsp:cNvPr id="0" name=""/>
        <dsp:cNvSpPr/>
      </dsp:nvSpPr>
      <dsp:spPr>
        <a:xfrm>
          <a:off x="5362861" y="4131390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3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5362861" y="4131390"/>
        <a:ext cx="1139924" cy="271711"/>
      </dsp:txXfrm>
    </dsp:sp>
    <dsp:sp modelId="{17AB83B8-BBCA-436A-AAE5-AD5E4CB051D1}">
      <dsp:nvSpPr>
        <dsp:cNvPr id="0" name=""/>
        <dsp:cNvSpPr/>
      </dsp:nvSpPr>
      <dsp:spPr>
        <a:xfrm>
          <a:off x="5362861" y="4854199"/>
          <a:ext cx="1139924" cy="271711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Case 4</a:t>
          </a:r>
          <a:r>
            <a:rPr lang="zh-CN" altLang="en-US" sz="16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：</a:t>
          </a:r>
        </a:p>
      </dsp:txBody>
      <dsp:txXfrm>
        <a:off x="5362861" y="4854199"/>
        <a:ext cx="1139924" cy="271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85BEF-08E1-4E4A-B6A4-7B618494BA01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0D6-6693-4362-A3A6-C2A1B80CC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5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310D6-6693-4362-A3A6-C2A1B80CC6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3433-BFAF-43DA-83CD-CA6CC5250E4B}" type="datetimeFigureOut">
              <a:rPr lang="zh-CN" altLang="en-US" smtClean="0"/>
              <a:t>2023-01-25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9DF6-B62F-4523-AF74-838975B3BE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4520" y="4168140"/>
            <a:ext cx="6217921" cy="6553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>
                <a:ln>
                  <a:solidFill>
                    <a:schemeClr val="tx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打字练习游戏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32653" y="955170"/>
            <a:ext cx="2130689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基于</a:t>
            </a:r>
            <a:r>
              <a:rPr lang="en-US" altLang="zh-CN" sz="2400" b="1" dirty="0">
                <a:solidFill>
                  <a:srgbClr val="C00000"/>
                </a:solidFill>
              </a:rPr>
              <a:t>SDL</a:t>
            </a:r>
            <a:r>
              <a:rPr lang="zh-CN" altLang="en-US" sz="2400" b="1" dirty="0">
                <a:solidFill>
                  <a:srgbClr val="C00000"/>
                </a:solidFill>
              </a:rPr>
              <a:t>开发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2" y="601000"/>
            <a:ext cx="2332757" cy="1357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15" y="2577559"/>
            <a:ext cx="9940239" cy="1194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512" y="0"/>
            <a:ext cx="10760899" cy="9326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渲染图片的过程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596"/>
          <a:stretch/>
        </p:blipFill>
        <p:spPr>
          <a:xfrm>
            <a:off x="804672" y="746585"/>
            <a:ext cx="10844784" cy="5852335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512" y="0"/>
            <a:ext cx="10760899" cy="9326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初始化声音的过程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" y="2129983"/>
            <a:ext cx="6465721" cy="4063747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4" y="747637"/>
            <a:ext cx="2824136" cy="277877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0" y="1025514"/>
            <a:ext cx="3004273" cy="895819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207" y="1100011"/>
            <a:ext cx="3112933" cy="309399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767" y="2094862"/>
            <a:ext cx="2956714" cy="374348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207" y="3154662"/>
            <a:ext cx="2110894" cy="37496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直接箭头连接符 17"/>
          <p:cNvCxnSpPr/>
          <p:nvPr/>
        </p:nvCxnSpPr>
        <p:spPr>
          <a:xfrm flipH="1">
            <a:off x="3572256" y="1254710"/>
            <a:ext cx="926282" cy="23205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027250" y="542048"/>
            <a:ext cx="2010781" cy="368868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939989" y="2630510"/>
            <a:ext cx="616771" cy="20413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11140" y="411480"/>
            <a:ext cx="1531188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加载头文件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39640" y="1277915"/>
            <a:ext cx="176202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定义指针类型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55820" y="2499315"/>
            <a:ext cx="2666999" cy="11695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</a:rPr>
              <a:t>打开声音设备，其中</a:t>
            </a:r>
            <a:r>
              <a:rPr lang="en-US" altLang="zh-CN" sz="1400" dirty="0">
                <a:solidFill>
                  <a:srgbClr val="FF0000"/>
                </a:solidFill>
              </a:rPr>
              <a:t>22050</a:t>
            </a:r>
            <a:r>
              <a:rPr lang="zh-CN" altLang="en-US" sz="1400" dirty="0">
                <a:solidFill>
                  <a:srgbClr val="FF0000"/>
                </a:solidFill>
              </a:rPr>
              <a:t>代表频率，</a:t>
            </a:r>
            <a:r>
              <a:rPr lang="en-US" altLang="zh-CN" sz="1400" dirty="0">
                <a:solidFill>
                  <a:srgbClr val="FF0000"/>
                </a:solidFill>
              </a:rPr>
              <a:t>MIX_DEFAULT_FORMAT</a:t>
            </a:r>
            <a:r>
              <a:rPr lang="zh-CN" altLang="en-US" sz="1400" dirty="0">
                <a:solidFill>
                  <a:srgbClr val="FF0000"/>
                </a:solidFill>
              </a:rPr>
              <a:t>代表声音格式，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代表双声道，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代表采样率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135622" y="4828759"/>
            <a:ext cx="616771" cy="20413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3568666" y="3918759"/>
            <a:ext cx="616771" cy="20413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66260" y="4161856"/>
            <a:ext cx="2135401" cy="7386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读取</a:t>
            </a:r>
            <a:r>
              <a:rPr lang="en-US" altLang="zh-CN" sz="1400" dirty="0">
                <a:solidFill>
                  <a:srgbClr val="FF0000"/>
                </a:solidFill>
              </a:rPr>
              <a:t>wav</a:t>
            </a:r>
            <a:r>
              <a:rPr lang="zh-CN" altLang="en-US" sz="1400" dirty="0">
                <a:solidFill>
                  <a:srgbClr val="FF0000"/>
                </a:solidFill>
              </a:rPr>
              <a:t>文件，如果</a:t>
            </a:r>
            <a:r>
              <a:rPr lang="en-US" altLang="zh-CN" sz="1400" dirty="0">
                <a:solidFill>
                  <a:srgbClr val="FF0000"/>
                </a:solidFill>
              </a:rPr>
              <a:t>doge</a:t>
            </a:r>
            <a:r>
              <a:rPr lang="zh-CN" altLang="en-US" sz="1400" dirty="0">
                <a:solidFill>
                  <a:srgbClr val="FF0000"/>
                </a:solidFill>
              </a:rPr>
              <a:t>指针为</a:t>
            </a:r>
            <a:r>
              <a:rPr lang="en-US" altLang="zh-CN" sz="1400" dirty="0">
                <a:solidFill>
                  <a:srgbClr val="FF0000"/>
                </a:solidFill>
              </a:rPr>
              <a:t>NULL</a:t>
            </a:r>
            <a:r>
              <a:rPr lang="zh-CN" altLang="en-US" sz="1400" dirty="0">
                <a:solidFill>
                  <a:srgbClr val="FF0000"/>
                </a:solidFill>
              </a:rPr>
              <a:t>，输出日志，结束游戏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366260" y="5219700"/>
            <a:ext cx="2416046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加载</a:t>
            </a:r>
            <a:r>
              <a:rPr lang="en-US" altLang="zh-CN" dirty="0">
                <a:solidFill>
                  <a:srgbClr val="FF0000"/>
                </a:solidFill>
              </a:rPr>
              <a:t>BGM</a:t>
            </a:r>
            <a:r>
              <a:rPr lang="zh-CN" altLang="en-US" dirty="0">
                <a:solidFill>
                  <a:srgbClr val="FF0000"/>
                </a:solidFill>
              </a:rPr>
              <a:t>，与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同理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8225028" y="466344"/>
            <a:ext cx="775869" cy="652282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8612962" y="1551428"/>
            <a:ext cx="775869" cy="652282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8320100" y="3472798"/>
            <a:ext cx="980024" cy="1483328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000896" y="5219700"/>
            <a:ext cx="1364476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8.</a:t>
            </a:r>
            <a:r>
              <a:rPr lang="zh-CN" altLang="en-US" dirty="0">
                <a:solidFill>
                  <a:srgbClr val="FF0000"/>
                </a:solidFill>
              </a:rPr>
              <a:t>停止</a:t>
            </a:r>
            <a:r>
              <a:rPr lang="en-US" altLang="zh-CN" dirty="0">
                <a:solidFill>
                  <a:srgbClr val="FF0000"/>
                </a:solidFill>
              </a:rPr>
              <a:t>BGM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43101" y="1618140"/>
            <a:ext cx="1364476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7.</a:t>
            </a:r>
            <a:r>
              <a:rPr lang="zh-CN" altLang="en-US" dirty="0">
                <a:solidFill>
                  <a:srgbClr val="FF0000"/>
                </a:solidFill>
              </a:rPr>
              <a:t>播放</a:t>
            </a:r>
            <a:r>
              <a:rPr lang="en-US" altLang="zh-CN" dirty="0">
                <a:solidFill>
                  <a:srgbClr val="FF0000"/>
                </a:solidFill>
              </a:rPr>
              <a:t>BGM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181648" y="404786"/>
            <a:ext cx="176202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6.</a:t>
            </a:r>
            <a:r>
              <a:rPr lang="zh-CN" altLang="en-US" dirty="0">
                <a:solidFill>
                  <a:srgbClr val="FF0000"/>
                </a:solidFill>
              </a:rPr>
              <a:t>播放狗狗音效</a:t>
            </a:r>
          </a:p>
        </p:txBody>
      </p:sp>
    </p:spTree>
    <p:extLst>
      <p:ext uri="{BB962C8B-B14F-4D97-AF65-F5344CB8AC3E}">
        <p14:creationId xmlns:p14="http://schemas.microsoft.com/office/powerpoint/2010/main" val="29552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随机字母生成并下降的算法设计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8730291"/>
              </p:ext>
            </p:extLst>
          </p:nvPr>
        </p:nvGraphicFramePr>
        <p:xfrm>
          <a:off x="128016" y="1737360"/>
          <a:ext cx="10722864" cy="434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场景控制与事件系统的算法设计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25810674"/>
              </p:ext>
            </p:extLst>
          </p:nvPr>
        </p:nvGraphicFramePr>
        <p:xfrm>
          <a:off x="2032000" y="1638026"/>
          <a:ext cx="8128000" cy="540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39068" y="4608448"/>
            <a:ext cx="1434093" cy="181588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提交渲染对应的场景图片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52280" y="4713703"/>
            <a:ext cx="1434093" cy="13849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加载对应的事件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45728" y="4453588"/>
            <a:ext cx="993340" cy="58548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25993" y="5170635"/>
            <a:ext cx="1013075" cy="37322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 flipV="1">
            <a:off x="4025993" y="5516389"/>
            <a:ext cx="1013075" cy="392126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042732" y="5775850"/>
            <a:ext cx="996336" cy="851146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391874" y="4451061"/>
            <a:ext cx="1574428" cy="7195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1"/>
          </p:cNvCxnSpPr>
          <p:nvPr/>
        </p:nvCxnSpPr>
        <p:spPr>
          <a:xfrm>
            <a:off x="8391874" y="5164773"/>
            <a:ext cx="1460406" cy="241428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391874" y="5621705"/>
            <a:ext cx="1460406" cy="262642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8391874" y="5857271"/>
            <a:ext cx="1460406" cy="720517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可交互的小狗狗（彩蛋）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26216" y="5260418"/>
            <a:ext cx="1434093" cy="13849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点击前：带有缩放特效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566699" y="5208456"/>
            <a:ext cx="1434093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点击后：显示提示，并发出叫声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40"/>
          <a:stretch/>
        </p:blipFill>
        <p:spPr>
          <a:xfrm>
            <a:off x="1141412" y="2207844"/>
            <a:ext cx="4131628" cy="309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4531232" y="5072883"/>
            <a:ext cx="500880" cy="9085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16" y="2187297"/>
            <a:ext cx="4097495" cy="3073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10711821" y="4961601"/>
            <a:ext cx="500880" cy="9085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可选择模式（简单与困难）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35" y="3144520"/>
            <a:ext cx="5005506" cy="1790909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78737"/>
            <a:ext cx="4916964" cy="3687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直接箭头连接符 8"/>
          <p:cNvCxnSpPr/>
          <p:nvPr/>
        </p:nvCxnSpPr>
        <p:spPr>
          <a:xfrm flipH="1">
            <a:off x="4175954" y="3442104"/>
            <a:ext cx="2224846" cy="1147369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贴心的退出游戏提示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89" y="5227214"/>
            <a:ext cx="1623201" cy="304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直接箭头连接符 10"/>
          <p:cNvCxnSpPr/>
          <p:nvPr/>
        </p:nvCxnSpPr>
        <p:spPr>
          <a:xfrm flipH="1">
            <a:off x="3127575" y="4920916"/>
            <a:ext cx="442662" cy="373771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876734" y="3622896"/>
            <a:ext cx="1549239" cy="5530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55" y="2148544"/>
            <a:ext cx="3290060" cy="2467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2451439" y="4245360"/>
            <a:ext cx="343581" cy="495057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6" y="2148544"/>
            <a:ext cx="4441984" cy="333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6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游戏结束有提示并显示分数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94559"/>
            <a:ext cx="5638324" cy="4228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直接箭头连接符 8"/>
          <p:cNvCxnSpPr/>
          <p:nvPr/>
        </p:nvCxnSpPr>
        <p:spPr>
          <a:xfrm flipH="1" flipV="1">
            <a:off x="4130460" y="4509973"/>
            <a:ext cx="343581" cy="495057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5.</a:t>
            </a:r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en-US" altLang="zh-CN" dirty="0">
                <a:solidFill>
                  <a:srgbClr val="C00000"/>
                </a:solidFill>
              </a:rPr>
              <a:t>BGM</a:t>
            </a:r>
            <a:r>
              <a:rPr lang="zh-CN" altLang="en-US" dirty="0">
                <a:solidFill>
                  <a:srgbClr val="C00000"/>
                </a:solidFill>
              </a:rPr>
              <a:t>与音效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29488"/>
            <a:ext cx="3840004" cy="2880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3714466" y="3296500"/>
            <a:ext cx="1830176" cy="18445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714466" y="3669490"/>
            <a:ext cx="1959278" cy="69889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0618"/>
          </a:xfrm>
        </p:spPr>
        <p:txBody>
          <a:bodyPr/>
          <a:lstStyle/>
          <a:p>
            <a:r>
              <a:rPr lang="zh-CN" altLang="en-US" dirty="0"/>
              <a:t>项目亮点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69137"/>
            <a:ext cx="9953308" cy="61112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6.</a:t>
            </a:r>
            <a:r>
              <a:rPr lang="zh-CN" altLang="en-US" dirty="0">
                <a:solidFill>
                  <a:srgbClr val="C00000"/>
                </a:solidFill>
              </a:rPr>
              <a:t>事件输出控制台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44959"/>
            <a:ext cx="7893749" cy="4168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41412" y="2249487"/>
            <a:ext cx="8317095" cy="3481530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>
            <a:normAutofit fontScale="55000" lnSpcReduction="20000"/>
          </a:bodyPr>
          <a:lstStyle/>
          <a:p>
            <a:r>
              <a:rPr lang="zh-CN" altLang="en-US" sz="5700" dirty="0">
                <a:hlinkClick r:id="rId2" action="ppaction://hlinksldjump"/>
              </a:rPr>
              <a:t>主界面</a:t>
            </a:r>
            <a:endParaRPr lang="en-US" altLang="zh-CN" sz="5700" dirty="0"/>
          </a:p>
          <a:p>
            <a:r>
              <a:rPr lang="zh-CN" altLang="en-US" sz="5700" dirty="0">
                <a:hlinkClick r:id="rId3" action="ppaction://hlinksldjump"/>
              </a:rPr>
              <a:t>设置与退出界面</a:t>
            </a:r>
            <a:endParaRPr lang="en-US" altLang="zh-CN" sz="5700" dirty="0"/>
          </a:p>
          <a:p>
            <a:r>
              <a:rPr lang="zh-CN" altLang="en-US" sz="5700" dirty="0">
                <a:hlinkClick r:id="rId4" action="ppaction://hlinksldjump"/>
              </a:rPr>
              <a:t>游戏玩法</a:t>
            </a:r>
            <a:endParaRPr lang="en-US" altLang="zh-CN" sz="5700" dirty="0"/>
          </a:p>
          <a:p>
            <a:r>
              <a:rPr lang="zh-CN" altLang="en-US" sz="5700" dirty="0">
                <a:hlinkClick r:id="rId5" action="ppaction://hlinksldjump"/>
              </a:rPr>
              <a:t>开发工具</a:t>
            </a:r>
            <a:endParaRPr lang="en-US" altLang="zh-CN" sz="5700" dirty="0"/>
          </a:p>
          <a:p>
            <a:r>
              <a:rPr lang="zh-CN" altLang="en-US" sz="5700" dirty="0">
                <a:hlinkClick r:id="rId6" action="ppaction://hlinksldjump"/>
              </a:rPr>
              <a:t>使用的底层图形</a:t>
            </a:r>
            <a:r>
              <a:rPr lang="en-US" altLang="zh-CN" sz="5700" dirty="0">
                <a:hlinkClick r:id="rId6" action="ppaction://hlinksldjump"/>
              </a:rPr>
              <a:t>API</a:t>
            </a:r>
            <a:endParaRPr lang="en-US" altLang="zh-CN" sz="5700" dirty="0"/>
          </a:p>
          <a:p>
            <a:r>
              <a:rPr lang="zh-CN" altLang="en-US" sz="5700" dirty="0">
                <a:hlinkClick r:id="rId7" action="ppaction://hlinksldjump"/>
              </a:rPr>
              <a:t>项目结构</a:t>
            </a:r>
            <a:endParaRPr lang="en-US" altLang="zh-CN" sz="5700" dirty="0"/>
          </a:p>
          <a:p>
            <a:r>
              <a:rPr lang="zh-CN" altLang="en-US" sz="5700" dirty="0">
                <a:hlinkClick r:id="rId8" action="ppaction://hlinksldjump"/>
              </a:rPr>
              <a:t>渲染过程</a:t>
            </a:r>
            <a:endParaRPr lang="en-US" altLang="zh-CN" sz="5700" dirty="0"/>
          </a:p>
          <a:p>
            <a:r>
              <a:rPr lang="zh-CN" altLang="en-US" sz="5700" dirty="0">
                <a:hlinkClick r:id="rId9" action="ppaction://hlinksldjump"/>
              </a:rPr>
              <a:t>难点</a:t>
            </a:r>
            <a:endParaRPr lang="en-US" altLang="zh-CN" sz="5700" dirty="0"/>
          </a:p>
          <a:p>
            <a:r>
              <a:rPr lang="zh-CN" altLang="en-US" sz="5700" dirty="0">
                <a:hlinkClick r:id="rId10" action="ppaction://hlinksldjump"/>
              </a:rPr>
              <a:t>亮点</a:t>
            </a:r>
            <a:endParaRPr lang="en-US" altLang="zh-CN" sz="57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-42672"/>
            <a:ext cx="9905998" cy="113995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主界面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1" y="1097280"/>
            <a:ext cx="8510850" cy="5209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设置与退出界面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游戏玩法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56620"/>
            <a:ext cx="4878387" cy="3527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1626"/>
            <a:ext cx="4875213" cy="349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开发工具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代码一共</a:t>
            </a:r>
            <a:r>
              <a:rPr lang="en-US" altLang="zh-CN" sz="3200" b="1" dirty="0">
                <a:solidFill>
                  <a:srgbClr val="C00000"/>
                </a:solidFill>
              </a:rPr>
              <a:t>1197</a:t>
            </a:r>
            <a:r>
              <a:rPr lang="zh-CN" altLang="en-US" sz="3200" b="1" dirty="0">
                <a:solidFill>
                  <a:srgbClr val="C00000"/>
                </a:solidFill>
              </a:rPr>
              <a:t>行！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51" y="3987453"/>
            <a:ext cx="5064529" cy="2616674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62" y="1854121"/>
            <a:ext cx="4594498" cy="1692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17964" cy="1475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使用的底层图形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13" y="1973314"/>
            <a:ext cx="9906000" cy="221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01" y="4547607"/>
            <a:ext cx="3969358" cy="2310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项目架构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67883"/>
              </p:ext>
            </p:extLst>
          </p:nvPr>
        </p:nvGraphicFramePr>
        <p:xfrm>
          <a:off x="1049973" y="907415"/>
          <a:ext cx="990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箭头 4"/>
          <p:cNvSpPr/>
          <p:nvPr/>
        </p:nvSpPr>
        <p:spPr>
          <a:xfrm rot="14226171">
            <a:off x="4311682" y="4258908"/>
            <a:ext cx="1718515" cy="804862"/>
          </a:xfrm>
          <a:prstGeom prst="notched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弧形箭头 6"/>
          <p:cNvSpPr/>
          <p:nvPr/>
        </p:nvSpPr>
        <p:spPr>
          <a:xfrm rot="11062924">
            <a:off x="2119314" y="3748088"/>
            <a:ext cx="2443162" cy="1243013"/>
          </a:xfrm>
          <a:prstGeom prst="curved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4888" y="4343401"/>
            <a:ext cx="766762" cy="6463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切换场景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67025" y="4600575"/>
            <a:ext cx="733425" cy="6463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提交渲染</a:t>
            </a:r>
          </a:p>
        </p:txBody>
      </p:sp>
      <p:sp>
        <p:nvSpPr>
          <p:cNvPr id="14" name="任意多边形 13"/>
          <p:cNvSpPr/>
          <p:nvPr/>
        </p:nvSpPr>
        <p:spPr>
          <a:xfrm rot="3600000">
            <a:off x="8906647" y="3172072"/>
            <a:ext cx="932815" cy="782320"/>
          </a:xfrm>
          <a:custGeom>
            <a:avLst/>
            <a:gdLst>
              <a:gd name="adj1" fmla="val 25000"/>
              <a:gd name="adj2" fmla="val 50000"/>
              <a:gd name="adj3" fmla="val 25000"/>
              <a:gd name="maxAdj2" fmla="*/ 50000 w ss"/>
              <a:gd name="a2" fmla="pin 0 adj2 maxAdj2"/>
              <a:gd name="a1" fmla="pin 0 adj1 100000"/>
              <a:gd name="th" fmla="*/ ss a1 100000"/>
              <a:gd name="aw" fmla="*/ ss a2 100000"/>
              <a:gd name="q1" fmla="+/ th aw 4"/>
              <a:gd name="wR" fmla="+- wd2 0 q1"/>
              <a:gd name="q7" fmla="*/ wR 2 1"/>
              <a:gd name="q8" fmla="*/ q7 q7 1"/>
              <a:gd name="q9" fmla="*/ th th 1"/>
              <a:gd name="q10" fmla="+- q8 0 q9"/>
              <a:gd name="q11" fmla="sqrt q10"/>
              <a:gd name="idy" fmla="*/ q11 h q7"/>
              <a:gd name="maxAdj3" fmla="*/ 100000 idy ss"/>
              <a:gd name="a3" fmla="pin 0 adj3 maxAdj3"/>
              <a:gd name="ah" fmla="*/ ss adj3 100000"/>
              <a:gd name="x3" fmla="+- wR th 0"/>
              <a:gd name="q2" fmla="*/ h h 1"/>
              <a:gd name="q3" fmla="*/ ah ah 1"/>
              <a:gd name="q4" fmla="+- q2 0 q3"/>
              <a:gd name="q5" fmla="sqrt q4"/>
              <a:gd name="dx" fmla="*/ q5 wR h"/>
              <a:gd name="x5" fmla="+- wR dx 0"/>
              <a:gd name="x7" fmla="+- x3 dx 0"/>
              <a:gd name="q6" fmla="+- aw 0 th"/>
              <a:gd name="dh" fmla="*/ q6 1 2"/>
              <a:gd name="x4" fmla="+- x5 0 dh"/>
              <a:gd name="x8" fmla="+- x7 dh 0"/>
              <a:gd name="aw2" fmla="*/ aw 1 2"/>
              <a:gd name="x6" fmla="+- r 0 aw2"/>
              <a:gd name="y1" fmla="+- b 0 ah"/>
              <a:gd name="swAng" fmla="at2 ah dx"/>
              <a:gd name="mswAng" fmla="+- 0 0 swAng"/>
              <a:gd name="iy" fmla="+- b 0 idy"/>
              <a:gd name="ix" fmla="+/ wR x3 2"/>
              <a:gd name="q12" fmla="*/ th 1 2"/>
              <a:gd name="dang2" fmla="at2 idy q12"/>
              <a:gd name="stAng" fmla="+- 3cd4 swAng 0"/>
              <a:gd name="stAng2" fmla="+- 3cd4 0 dang2"/>
              <a:gd name="swAng2" fmla="+- dang2 0 cd4"/>
              <a:gd name="swAng3" fmla="+- cd4 dang2 0"/>
            </a:gdLst>
            <a:ahLst/>
            <a:cxnLst>
              <a:cxn ang="3cd4">
                <a:pos x="ix" y="t"/>
              </a:cxn>
              <a:cxn ang="cd4">
                <a:pos x="q12" y="b"/>
              </a:cxn>
              <a:cxn ang="cd4">
                <a:pos x="x4" y="y1"/>
              </a:cxn>
              <a:cxn ang="cd4">
                <a:pos x="x6" y="b"/>
              </a:cxn>
              <a:cxn ang="0">
                <a:pos x="x8" y="y1"/>
              </a:cxn>
            </a:cxnLst>
            <a:rect l="l" t="t" r="r" b="b"/>
            <a:pathLst>
              <a:path w="1883" h="1931">
                <a:moveTo>
                  <a:pt x="842" y="0"/>
                </a:moveTo>
                <a:lnTo>
                  <a:pt x="1074" y="0"/>
                </a:lnTo>
                <a:cubicBezTo>
                  <a:pt x="1407" y="0"/>
                  <a:pt x="1688" y="295"/>
                  <a:pt x="1768" y="695"/>
                </a:cubicBezTo>
                <a:lnTo>
                  <a:pt x="1883" y="695"/>
                </a:lnTo>
                <a:lnTo>
                  <a:pt x="1722" y="874"/>
                </a:lnTo>
                <a:lnTo>
                  <a:pt x="1723" y="863"/>
                </a:lnTo>
                <a:cubicBezTo>
                  <a:pt x="1725" y="843"/>
                  <a:pt x="1726" y="823"/>
                  <a:pt x="1727" y="803"/>
                </a:cubicBezTo>
                <a:lnTo>
                  <a:pt x="1526" y="792"/>
                </a:lnTo>
                <a:lnTo>
                  <a:pt x="1420" y="695"/>
                </a:lnTo>
                <a:lnTo>
                  <a:pt x="1536" y="695"/>
                </a:lnTo>
                <a:lnTo>
                  <a:pt x="1528" y="660"/>
                </a:lnTo>
                <a:lnTo>
                  <a:pt x="1525" y="649"/>
                </a:lnTo>
                <a:lnTo>
                  <a:pt x="1520" y="626"/>
                </a:lnTo>
                <a:lnTo>
                  <a:pt x="1516" y="613"/>
                </a:lnTo>
                <a:lnTo>
                  <a:pt x="1510" y="592"/>
                </a:lnTo>
                <a:lnTo>
                  <a:pt x="1506" y="578"/>
                </a:lnTo>
                <a:lnTo>
                  <a:pt x="1499" y="558"/>
                </a:lnTo>
                <a:lnTo>
                  <a:pt x="1495" y="545"/>
                </a:lnTo>
                <a:lnTo>
                  <a:pt x="1487" y="525"/>
                </a:lnTo>
                <a:lnTo>
                  <a:pt x="1483" y="512"/>
                </a:lnTo>
                <a:lnTo>
                  <a:pt x="1474" y="491"/>
                </a:lnTo>
                <a:lnTo>
                  <a:pt x="1470" y="481"/>
                </a:lnTo>
                <a:lnTo>
                  <a:pt x="1456" y="450"/>
                </a:lnTo>
                <a:lnTo>
                  <a:pt x="1456" y="450"/>
                </a:lnTo>
                <a:lnTo>
                  <a:pt x="1456" y="450"/>
                </a:lnTo>
                <a:lnTo>
                  <a:pt x="1442" y="420"/>
                </a:lnTo>
                <a:lnTo>
                  <a:pt x="1436" y="410"/>
                </a:lnTo>
                <a:lnTo>
                  <a:pt x="1426" y="391"/>
                </a:lnTo>
                <a:lnTo>
                  <a:pt x="1420" y="380"/>
                </a:lnTo>
                <a:lnTo>
                  <a:pt x="1410" y="362"/>
                </a:lnTo>
                <a:lnTo>
                  <a:pt x="1403" y="351"/>
                </a:lnTo>
                <a:lnTo>
                  <a:pt x="1392" y="334"/>
                </a:lnTo>
                <a:lnTo>
                  <a:pt x="1385" y="323"/>
                </a:lnTo>
                <a:lnTo>
                  <a:pt x="1374" y="307"/>
                </a:lnTo>
                <a:lnTo>
                  <a:pt x="1367" y="297"/>
                </a:lnTo>
                <a:lnTo>
                  <a:pt x="1354" y="279"/>
                </a:lnTo>
                <a:lnTo>
                  <a:pt x="1348" y="271"/>
                </a:lnTo>
                <a:lnTo>
                  <a:pt x="1328" y="247"/>
                </a:lnTo>
                <a:lnTo>
                  <a:pt x="1328" y="247"/>
                </a:lnTo>
                <a:lnTo>
                  <a:pt x="1328" y="247"/>
                </a:lnTo>
                <a:lnTo>
                  <a:pt x="1308" y="223"/>
                </a:lnTo>
                <a:lnTo>
                  <a:pt x="1301" y="216"/>
                </a:lnTo>
                <a:lnTo>
                  <a:pt x="1287" y="201"/>
                </a:lnTo>
                <a:lnTo>
                  <a:pt x="1278" y="192"/>
                </a:lnTo>
                <a:lnTo>
                  <a:pt x="1265" y="179"/>
                </a:lnTo>
                <a:lnTo>
                  <a:pt x="1256" y="171"/>
                </a:lnTo>
                <a:lnTo>
                  <a:pt x="1242" y="159"/>
                </a:lnTo>
                <a:lnTo>
                  <a:pt x="1233" y="151"/>
                </a:lnTo>
                <a:lnTo>
                  <a:pt x="1218" y="139"/>
                </a:lnTo>
                <a:lnTo>
                  <a:pt x="1209" y="132"/>
                </a:lnTo>
                <a:lnTo>
                  <a:pt x="1193" y="120"/>
                </a:lnTo>
                <a:lnTo>
                  <a:pt x="1185" y="114"/>
                </a:lnTo>
                <a:lnTo>
                  <a:pt x="1161" y="97"/>
                </a:lnTo>
                <a:lnTo>
                  <a:pt x="1161" y="97"/>
                </a:lnTo>
                <a:lnTo>
                  <a:pt x="1161" y="97"/>
                </a:lnTo>
                <a:lnTo>
                  <a:pt x="1136" y="82"/>
                </a:lnTo>
                <a:lnTo>
                  <a:pt x="1128" y="77"/>
                </a:lnTo>
                <a:lnTo>
                  <a:pt x="1111" y="68"/>
                </a:lnTo>
                <a:lnTo>
                  <a:pt x="1101" y="63"/>
                </a:lnTo>
                <a:lnTo>
                  <a:pt x="1084" y="55"/>
                </a:lnTo>
                <a:lnTo>
                  <a:pt x="1074" y="50"/>
                </a:lnTo>
                <a:lnTo>
                  <a:pt x="1058" y="43"/>
                </a:lnTo>
                <a:lnTo>
                  <a:pt x="1043" y="38"/>
                </a:lnTo>
                <a:lnTo>
                  <a:pt x="1040" y="36"/>
                </a:lnTo>
                <a:lnTo>
                  <a:pt x="1018" y="29"/>
                </a:lnTo>
                <a:lnTo>
                  <a:pt x="1014" y="27"/>
                </a:lnTo>
                <a:lnTo>
                  <a:pt x="991" y="21"/>
                </a:lnTo>
                <a:lnTo>
                  <a:pt x="988" y="20"/>
                </a:lnTo>
                <a:lnTo>
                  <a:pt x="964" y="14"/>
                </a:lnTo>
                <a:lnTo>
                  <a:pt x="958" y="13"/>
                </a:lnTo>
                <a:lnTo>
                  <a:pt x="957" y="12"/>
                </a:lnTo>
                <a:lnTo>
                  <a:pt x="956" y="13"/>
                </a:lnTo>
                <a:lnTo>
                  <a:pt x="942" y="16"/>
                </a:lnTo>
                <a:lnTo>
                  <a:pt x="942" y="16"/>
                </a:lnTo>
                <a:lnTo>
                  <a:pt x="926" y="20"/>
                </a:lnTo>
                <a:lnTo>
                  <a:pt x="921" y="21"/>
                </a:lnTo>
                <a:lnTo>
                  <a:pt x="911" y="24"/>
                </a:lnTo>
                <a:lnTo>
                  <a:pt x="904" y="26"/>
                </a:lnTo>
                <a:lnTo>
                  <a:pt x="895" y="29"/>
                </a:lnTo>
                <a:lnTo>
                  <a:pt x="889" y="31"/>
                </a:lnTo>
                <a:lnTo>
                  <a:pt x="880" y="34"/>
                </a:lnTo>
                <a:lnTo>
                  <a:pt x="873" y="37"/>
                </a:lnTo>
                <a:lnTo>
                  <a:pt x="865" y="40"/>
                </a:lnTo>
                <a:lnTo>
                  <a:pt x="858" y="43"/>
                </a:lnTo>
                <a:lnTo>
                  <a:pt x="850" y="46"/>
                </a:lnTo>
                <a:lnTo>
                  <a:pt x="843" y="49"/>
                </a:lnTo>
                <a:lnTo>
                  <a:pt x="835" y="53"/>
                </a:lnTo>
                <a:lnTo>
                  <a:pt x="828" y="56"/>
                </a:lnTo>
                <a:lnTo>
                  <a:pt x="820" y="60"/>
                </a:lnTo>
                <a:lnTo>
                  <a:pt x="813" y="63"/>
                </a:lnTo>
                <a:lnTo>
                  <a:pt x="806" y="67"/>
                </a:lnTo>
                <a:lnTo>
                  <a:pt x="799" y="71"/>
                </a:lnTo>
                <a:lnTo>
                  <a:pt x="791" y="75"/>
                </a:lnTo>
                <a:lnTo>
                  <a:pt x="784" y="79"/>
                </a:lnTo>
                <a:lnTo>
                  <a:pt x="777" y="83"/>
                </a:lnTo>
                <a:lnTo>
                  <a:pt x="770" y="87"/>
                </a:lnTo>
                <a:lnTo>
                  <a:pt x="763" y="91"/>
                </a:lnTo>
                <a:lnTo>
                  <a:pt x="739" y="108"/>
                </a:lnTo>
                <a:lnTo>
                  <a:pt x="736" y="109"/>
                </a:lnTo>
                <a:lnTo>
                  <a:pt x="715" y="124"/>
                </a:lnTo>
                <a:lnTo>
                  <a:pt x="702" y="135"/>
                </a:lnTo>
                <a:lnTo>
                  <a:pt x="689" y="145"/>
                </a:lnTo>
                <a:lnTo>
                  <a:pt x="676" y="156"/>
                </a:lnTo>
                <a:lnTo>
                  <a:pt x="663" y="167"/>
                </a:lnTo>
                <a:lnTo>
                  <a:pt x="650" y="179"/>
                </a:lnTo>
                <a:lnTo>
                  <a:pt x="638" y="191"/>
                </a:lnTo>
                <a:lnTo>
                  <a:pt x="626" y="204"/>
                </a:lnTo>
                <a:lnTo>
                  <a:pt x="614" y="216"/>
                </a:lnTo>
                <a:lnTo>
                  <a:pt x="602" y="229"/>
                </a:lnTo>
                <a:lnTo>
                  <a:pt x="591" y="242"/>
                </a:lnTo>
                <a:lnTo>
                  <a:pt x="580" y="256"/>
                </a:lnTo>
                <a:lnTo>
                  <a:pt x="569" y="269"/>
                </a:lnTo>
                <a:lnTo>
                  <a:pt x="558" y="284"/>
                </a:lnTo>
                <a:lnTo>
                  <a:pt x="548" y="298"/>
                </a:lnTo>
                <a:lnTo>
                  <a:pt x="537" y="313"/>
                </a:lnTo>
                <a:lnTo>
                  <a:pt x="527" y="328"/>
                </a:lnTo>
                <a:lnTo>
                  <a:pt x="517" y="343"/>
                </a:lnTo>
                <a:lnTo>
                  <a:pt x="508" y="358"/>
                </a:lnTo>
                <a:lnTo>
                  <a:pt x="498" y="375"/>
                </a:lnTo>
                <a:lnTo>
                  <a:pt x="490" y="390"/>
                </a:lnTo>
                <a:lnTo>
                  <a:pt x="480" y="407"/>
                </a:lnTo>
                <a:lnTo>
                  <a:pt x="472" y="423"/>
                </a:lnTo>
                <a:lnTo>
                  <a:pt x="464" y="441"/>
                </a:lnTo>
                <a:lnTo>
                  <a:pt x="456" y="457"/>
                </a:lnTo>
                <a:lnTo>
                  <a:pt x="448" y="475"/>
                </a:lnTo>
                <a:lnTo>
                  <a:pt x="441" y="492"/>
                </a:lnTo>
                <a:lnTo>
                  <a:pt x="433" y="511"/>
                </a:lnTo>
                <a:lnTo>
                  <a:pt x="427" y="528"/>
                </a:lnTo>
                <a:lnTo>
                  <a:pt x="420" y="547"/>
                </a:lnTo>
                <a:lnTo>
                  <a:pt x="414" y="565"/>
                </a:lnTo>
                <a:lnTo>
                  <a:pt x="408" y="585"/>
                </a:lnTo>
                <a:lnTo>
                  <a:pt x="402" y="602"/>
                </a:lnTo>
                <a:lnTo>
                  <a:pt x="397" y="623"/>
                </a:lnTo>
                <a:lnTo>
                  <a:pt x="392" y="641"/>
                </a:lnTo>
                <a:lnTo>
                  <a:pt x="387" y="661"/>
                </a:lnTo>
                <a:lnTo>
                  <a:pt x="383" y="680"/>
                </a:lnTo>
                <a:lnTo>
                  <a:pt x="379" y="701"/>
                </a:lnTo>
                <a:lnTo>
                  <a:pt x="375" y="719"/>
                </a:lnTo>
                <a:lnTo>
                  <a:pt x="372" y="742"/>
                </a:lnTo>
                <a:lnTo>
                  <a:pt x="369" y="760"/>
                </a:lnTo>
                <a:lnTo>
                  <a:pt x="366" y="783"/>
                </a:lnTo>
                <a:lnTo>
                  <a:pt x="364" y="801"/>
                </a:lnTo>
                <a:lnTo>
                  <a:pt x="363" y="808"/>
                </a:lnTo>
                <a:lnTo>
                  <a:pt x="285" y="727"/>
                </a:lnTo>
                <a:lnTo>
                  <a:pt x="126" y="881"/>
                </a:lnTo>
                <a:lnTo>
                  <a:pt x="126" y="879"/>
                </a:lnTo>
                <a:cubicBezTo>
                  <a:pt x="145" y="389"/>
                  <a:pt x="458" y="0"/>
                  <a:pt x="842" y="0"/>
                </a:cubicBezTo>
                <a:close/>
                <a:moveTo>
                  <a:pt x="1526" y="792"/>
                </a:moveTo>
                <a:lnTo>
                  <a:pt x="1727" y="803"/>
                </a:lnTo>
                <a:cubicBezTo>
                  <a:pt x="1726" y="823"/>
                  <a:pt x="1725" y="843"/>
                  <a:pt x="1723" y="863"/>
                </a:cubicBezTo>
                <a:lnTo>
                  <a:pt x="1722" y="874"/>
                </a:lnTo>
                <a:lnTo>
                  <a:pt x="1674" y="927"/>
                </a:lnTo>
                <a:lnTo>
                  <a:pt x="1526" y="792"/>
                </a:lnTo>
                <a:close/>
                <a:moveTo>
                  <a:pt x="285" y="727"/>
                </a:moveTo>
                <a:lnTo>
                  <a:pt x="363" y="808"/>
                </a:lnTo>
                <a:lnTo>
                  <a:pt x="362" y="826"/>
                </a:lnTo>
                <a:lnTo>
                  <a:pt x="360" y="842"/>
                </a:lnTo>
                <a:lnTo>
                  <a:pt x="359" y="870"/>
                </a:lnTo>
                <a:lnTo>
                  <a:pt x="358" y="885"/>
                </a:lnTo>
                <a:lnTo>
                  <a:pt x="358" y="885"/>
                </a:lnTo>
                <a:lnTo>
                  <a:pt x="357" y="927"/>
                </a:lnTo>
                <a:lnTo>
                  <a:pt x="125" y="927"/>
                </a:lnTo>
                <a:cubicBezTo>
                  <a:pt x="125" y="919"/>
                  <a:pt x="125" y="911"/>
                  <a:pt x="125" y="903"/>
                </a:cubicBezTo>
                <a:lnTo>
                  <a:pt x="126" y="881"/>
                </a:lnTo>
                <a:lnTo>
                  <a:pt x="285" y="727"/>
                </a:lnTo>
                <a:close/>
                <a:moveTo>
                  <a:pt x="1437" y="787"/>
                </a:moveTo>
                <a:lnTo>
                  <a:pt x="1526" y="792"/>
                </a:lnTo>
                <a:lnTo>
                  <a:pt x="1674" y="927"/>
                </a:lnTo>
                <a:lnTo>
                  <a:pt x="1722" y="874"/>
                </a:lnTo>
                <a:lnTo>
                  <a:pt x="1721" y="892"/>
                </a:lnTo>
                <a:cubicBezTo>
                  <a:pt x="1664" y="1490"/>
                  <a:pt x="1359" y="1948"/>
                  <a:pt x="1018" y="1930"/>
                </a:cubicBezTo>
                <a:lnTo>
                  <a:pt x="727" y="1915"/>
                </a:lnTo>
                <a:cubicBezTo>
                  <a:pt x="425" y="1899"/>
                  <a:pt x="191" y="1516"/>
                  <a:pt x="145" y="1012"/>
                </a:cubicBezTo>
                <a:lnTo>
                  <a:pt x="0" y="1003"/>
                </a:lnTo>
                <a:lnTo>
                  <a:pt x="126" y="881"/>
                </a:lnTo>
                <a:lnTo>
                  <a:pt x="125" y="903"/>
                </a:lnTo>
                <a:cubicBezTo>
                  <a:pt x="125" y="911"/>
                  <a:pt x="125" y="919"/>
                  <a:pt x="125" y="927"/>
                </a:cubicBezTo>
                <a:lnTo>
                  <a:pt x="357" y="927"/>
                </a:lnTo>
                <a:lnTo>
                  <a:pt x="358" y="885"/>
                </a:lnTo>
                <a:lnTo>
                  <a:pt x="358" y="885"/>
                </a:lnTo>
                <a:lnTo>
                  <a:pt x="359" y="870"/>
                </a:lnTo>
                <a:lnTo>
                  <a:pt x="360" y="842"/>
                </a:lnTo>
                <a:lnTo>
                  <a:pt x="362" y="826"/>
                </a:lnTo>
                <a:lnTo>
                  <a:pt x="363" y="808"/>
                </a:lnTo>
                <a:lnTo>
                  <a:pt x="581" y="1034"/>
                </a:lnTo>
                <a:lnTo>
                  <a:pt x="436" y="1026"/>
                </a:lnTo>
                <a:lnTo>
                  <a:pt x="440" y="1070"/>
                </a:lnTo>
                <a:lnTo>
                  <a:pt x="442" y="1083"/>
                </a:lnTo>
                <a:lnTo>
                  <a:pt x="445" y="1113"/>
                </a:lnTo>
                <a:lnTo>
                  <a:pt x="448" y="1128"/>
                </a:lnTo>
                <a:lnTo>
                  <a:pt x="452" y="1156"/>
                </a:lnTo>
                <a:lnTo>
                  <a:pt x="454" y="1171"/>
                </a:lnTo>
                <a:lnTo>
                  <a:pt x="460" y="1200"/>
                </a:lnTo>
                <a:lnTo>
                  <a:pt x="462" y="1212"/>
                </a:lnTo>
                <a:lnTo>
                  <a:pt x="470" y="1252"/>
                </a:lnTo>
                <a:lnTo>
                  <a:pt x="471" y="1257"/>
                </a:lnTo>
                <a:lnTo>
                  <a:pt x="480" y="1292"/>
                </a:lnTo>
                <a:lnTo>
                  <a:pt x="483" y="1305"/>
                </a:lnTo>
                <a:lnTo>
                  <a:pt x="490" y="1331"/>
                </a:lnTo>
                <a:lnTo>
                  <a:pt x="494" y="1345"/>
                </a:lnTo>
                <a:lnTo>
                  <a:pt x="501" y="1369"/>
                </a:lnTo>
                <a:lnTo>
                  <a:pt x="505" y="1383"/>
                </a:lnTo>
                <a:lnTo>
                  <a:pt x="514" y="1410"/>
                </a:lnTo>
                <a:lnTo>
                  <a:pt x="517" y="1420"/>
                </a:lnTo>
                <a:lnTo>
                  <a:pt x="530" y="1455"/>
                </a:lnTo>
                <a:lnTo>
                  <a:pt x="532" y="1462"/>
                </a:lnTo>
                <a:lnTo>
                  <a:pt x="543" y="1490"/>
                </a:lnTo>
                <a:lnTo>
                  <a:pt x="548" y="1501"/>
                </a:lnTo>
                <a:lnTo>
                  <a:pt x="558" y="1524"/>
                </a:lnTo>
                <a:lnTo>
                  <a:pt x="563" y="1536"/>
                </a:lnTo>
                <a:lnTo>
                  <a:pt x="573" y="1557"/>
                </a:lnTo>
                <a:lnTo>
                  <a:pt x="579" y="1568"/>
                </a:lnTo>
                <a:lnTo>
                  <a:pt x="591" y="1592"/>
                </a:lnTo>
                <a:lnTo>
                  <a:pt x="595" y="1599"/>
                </a:lnTo>
                <a:lnTo>
                  <a:pt x="611" y="1629"/>
                </a:lnTo>
                <a:lnTo>
                  <a:pt x="615" y="1636"/>
                </a:lnTo>
                <a:lnTo>
                  <a:pt x="628" y="1658"/>
                </a:lnTo>
                <a:lnTo>
                  <a:pt x="635" y="1667"/>
                </a:lnTo>
                <a:lnTo>
                  <a:pt x="647" y="1685"/>
                </a:lnTo>
                <a:lnTo>
                  <a:pt x="656" y="1699"/>
                </a:lnTo>
                <a:lnTo>
                  <a:pt x="659" y="1703"/>
                </a:lnTo>
                <a:lnTo>
                  <a:pt x="674" y="1723"/>
                </a:lnTo>
                <a:lnTo>
                  <a:pt x="677" y="1727"/>
                </a:lnTo>
                <a:lnTo>
                  <a:pt x="692" y="1746"/>
                </a:lnTo>
                <a:lnTo>
                  <a:pt x="693" y="1747"/>
                </a:lnTo>
                <a:lnTo>
                  <a:pt x="709" y="1765"/>
                </a:lnTo>
                <a:lnTo>
                  <a:pt x="711" y="1768"/>
                </a:lnTo>
                <a:lnTo>
                  <a:pt x="727" y="1785"/>
                </a:lnTo>
                <a:lnTo>
                  <a:pt x="730" y="1788"/>
                </a:lnTo>
                <a:lnTo>
                  <a:pt x="747" y="1805"/>
                </a:lnTo>
                <a:lnTo>
                  <a:pt x="748" y="1806"/>
                </a:lnTo>
                <a:lnTo>
                  <a:pt x="765" y="1820"/>
                </a:lnTo>
                <a:lnTo>
                  <a:pt x="768" y="1823"/>
                </a:lnTo>
                <a:lnTo>
                  <a:pt x="785" y="1837"/>
                </a:lnTo>
                <a:lnTo>
                  <a:pt x="788" y="1840"/>
                </a:lnTo>
                <a:lnTo>
                  <a:pt x="806" y="1853"/>
                </a:lnTo>
                <a:lnTo>
                  <a:pt x="807" y="1853"/>
                </a:lnTo>
                <a:lnTo>
                  <a:pt x="825" y="1865"/>
                </a:lnTo>
                <a:lnTo>
                  <a:pt x="828" y="1867"/>
                </a:lnTo>
                <a:lnTo>
                  <a:pt x="846" y="1878"/>
                </a:lnTo>
                <a:lnTo>
                  <a:pt x="850" y="1880"/>
                </a:lnTo>
                <a:lnTo>
                  <a:pt x="869" y="1890"/>
                </a:lnTo>
                <a:lnTo>
                  <a:pt x="869" y="1890"/>
                </a:lnTo>
                <a:lnTo>
                  <a:pt x="870" y="1891"/>
                </a:lnTo>
                <a:lnTo>
                  <a:pt x="875" y="1893"/>
                </a:lnTo>
                <a:lnTo>
                  <a:pt x="888" y="1888"/>
                </a:lnTo>
                <a:lnTo>
                  <a:pt x="888" y="1888"/>
                </a:lnTo>
                <a:lnTo>
                  <a:pt x="902" y="1883"/>
                </a:lnTo>
                <a:lnTo>
                  <a:pt x="906" y="1880"/>
                </a:lnTo>
                <a:lnTo>
                  <a:pt x="915" y="1876"/>
                </a:lnTo>
                <a:lnTo>
                  <a:pt x="920" y="1874"/>
                </a:lnTo>
                <a:lnTo>
                  <a:pt x="928" y="1870"/>
                </a:lnTo>
                <a:lnTo>
                  <a:pt x="934" y="1867"/>
                </a:lnTo>
                <a:lnTo>
                  <a:pt x="942" y="1863"/>
                </a:lnTo>
                <a:lnTo>
                  <a:pt x="948" y="1860"/>
                </a:lnTo>
                <a:lnTo>
                  <a:pt x="955" y="1855"/>
                </a:lnTo>
                <a:lnTo>
                  <a:pt x="961" y="1852"/>
                </a:lnTo>
                <a:lnTo>
                  <a:pt x="968" y="1848"/>
                </a:lnTo>
                <a:lnTo>
                  <a:pt x="974" y="1844"/>
                </a:lnTo>
                <a:lnTo>
                  <a:pt x="981" y="1839"/>
                </a:lnTo>
                <a:lnTo>
                  <a:pt x="987" y="1835"/>
                </a:lnTo>
                <a:lnTo>
                  <a:pt x="994" y="1830"/>
                </a:lnTo>
                <a:lnTo>
                  <a:pt x="1000" y="1826"/>
                </a:lnTo>
                <a:lnTo>
                  <a:pt x="1007" y="1821"/>
                </a:lnTo>
                <a:lnTo>
                  <a:pt x="1013" y="1816"/>
                </a:lnTo>
                <a:lnTo>
                  <a:pt x="1019" y="1811"/>
                </a:lnTo>
                <a:lnTo>
                  <a:pt x="1025" y="1806"/>
                </a:lnTo>
                <a:lnTo>
                  <a:pt x="1032" y="1801"/>
                </a:lnTo>
                <a:lnTo>
                  <a:pt x="1038" y="1796"/>
                </a:lnTo>
                <a:lnTo>
                  <a:pt x="1044" y="1790"/>
                </a:lnTo>
                <a:lnTo>
                  <a:pt x="1050" y="1785"/>
                </a:lnTo>
                <a:lnTo>
                  <a:pt x="1057" y="1779"/>
                </a:lnTo>
                <a:lnTo>
                  <a:pt x="1062" y="1774"/>
                </a:lnTo>
                <a:lnTo>
                  <a:pt x="1069" y="1768"/>
                </a:lnTo>
                <a:lnTo>
                  <a:pt x="1075" y="1762"/>
                </a:lnTo>
                <a:lnTo>
                  <a:pt x="1081" y="1756"/>
                </a:lnTo>
                <a:lnTo>
                  <a:pt x="1087" y="1750"/>
                </a:lnTo>
                <a:lnTo>
                  <a:pt x="1093" y="1744"/>
                </a:lnTo>
                <a:lnTo>
                  <a:pt x="1098" y="1737"/>
                </a:lnTo>
                <a:lnTo>
                  <a:pt x="1104" y="1731"/>
                </a:lnTo>
                <a:lnTo>
                  <a:pt x="1110" y="1724"/>
                </a:lnTo>
                <a:lnTo>
                  <a:pt x="1116" y="1718"/>
                </a:lnTo>
                <a:lnTo>
                  <a:pt x="1122" y="1711"/>
                </a:lnTo>
                <a:lnTo>
                  <a:pt x="1128" y="1704"/>
                </a:lnTo>
                <a:lnTo>
                  <a:pt x="1133" y="1697"/>
                </a:lnTo>
                <a:lnTo>
                  <a:pt x="1139" y="1690"/>
                </a:lnTo>
                <a:lnTo>
                  <a:pt x="1144" y="1683"/>
                </a:lnTo>
                <a:lnTo>
                  <a:pt x="1150" y="1676"/>
                </a:lnTo>
                <a:lnTo>
                  <a:pt x="1155" y="1669"/>
                </a:lnTo>
                <a:lnTo>
                  <a:pt x="1160" y="1662"/>
                </a:lnTo>
                <a:lnTo>
                  <a:pt x="1177" y="1639"/>
                </a:lnTo>
                <a:lnTo>
                  <a:pt x="1188" y="1622"/>
                </a:lnTo>
                <a:lnTo>
                  <a:pt x="1198" y="1607"/>
                </a:lnTo>
                <a:lnTo>
                  <a:pt x="1209" y="1590"/>
                </a:lnTo>
                <a:lnTo>
                  <a:pt x="1219" y="1574"/>
                </a:lnTo>
                <a:lnTo>
                  <a:pt x="1229" y="1556"/>
                </a:lnTo>
                <a:lnTo>
                  <a:pt x="1238" y="1540"/>
                </a:lnTo>
                <a:lnTo>
                  <a:pt x="1248" y="1521"/>
                </a:lnTo>
                <a:lnTo>
                  <a:pt x="1257" y="1504"/>
                </a:lnTo>
                <a:lnTo>
                  <a:pt x="1267" y="1485"/>
                </a:lnTo>
                <a:lnTo>
                  <a:pt x="1275" y="1467"/>
                </a:lnTo>
                <a:lnTo>
                  <a:pt x="1284" y="1447"/>
                </a:lnTo>
                <a:lnTo>
                  <a:pt x="1293" y="1429"/>
                </a:lnTo>
                <a:lnTo>
                  <a:pt x="1301" y="1408"/>
                </a:lnTo>
                <a:lnTo>
                  <a:pt x="1309" y="1389"/>
                </a:lnTo>
                <a:lnTo>
                  <a:pt x="1317" y="1368"/>
                </a:lnTo>
                <a:lnTo>
                  <a:pt x="1325" y="1349"/>
                </a:lnTo>
                <a:lnTo>
                  <a:pt x="1333" y="1327"/>
                </a:lnTo>
                <a:lnTo>
                  <a:pt x="1340" y="1307"/>
                </a:lnTo>
                <a:lnTo>
                  <a:pt x="1347" y="1285"/>
                </a:lnTo>
                <a:lnTo>
                  <a:pt x="1354" y="1264"/>
                </a:lnTo>
                <a:lnTo>
                  <a:pt x="1360" y="1241"/>
                </a:lnTo>
                <a:lnTo>
                  <a:pt x="1367" y="1220"/>
                </a:lnTo>
                <a:lnTo>
                  <a:pt x="1373" y="1197"/>
                </a:lnTo>
                <a:lnTo>
                  <a:pt x="1379" y="1176"/>
                </a:lnTo>
                <a:lnTo>
                  <a:pt x="1384" y="1151"/>
                </a:lnTo>
                <a:lnTo>
                  <a:pt x="1390" y="1130"/>
                </a:lnTo>
                <a:lnTo>
                  <a:pt x="1395" y="1105"/>
                </a:lnTo>
                <a:lnTo>
                  <a:pt x="1400" y="1083"/>
                </a:lnTo>
                <a:lnTo>
                  <a:pt x="1404" y="1058"/>
                </a:lnTo>
                <a:lnTo>
                  <a:pt x="1409" y="1036"/>
                </a:lnTo>
                <a:lnTo>
                  <a:pt x="1413" y="1009"/>
                </a:lnTo>
                <a:lnTo>
                  <a:pt x="1416" y="988"/>
                </a:lnTo>
                <a:lnTo>
                  <a:pt x="1420" y="960"/>
                </a:lnTo>
                <a:lnTo>
                  <a:pt x="1423" y="939"/>
                </a:lnTo>
                <a:lnTo>
                  <a:pt x="1427" y="909"/>
                </a:lnTo>
                <a:lnTo>
                  <a:pt x="1429" y="889"/>
                </a:lnTo>
                <a:lnTo>
                  <a:pt x="1432" y="855"/>
                </a:lnTo>
                <a:lnTo>
                  <a:pt x="1433" y="838"/>
                </a:lnTo>
                <a:lnTo>
                  <a:pt x="1437" y="787"/>
                </a:ln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rot="3600000">
            <a:off x="5878879" y="3185683"/>
            <a:ext cx="932815" cy="782320"/>
          </a:xfrm>
          <a:custGeom>
            <a:avLst/>
            <a:gdLst>
              <a:gd name="adj1" fmla="val 25000"/>
              <a:gd name="adj2" fmla="val 50000"/>
              <a:gd name="adj3" fmla="val 25000"/>
              <a:gd name="maxAdj2" fmla="*/ 50000 w ss"/>
              <a:gd name="a2" fmla="pin 0 adj2 maxAdj2"/>
              <a:gd name="a1" fmla="pin 0 adj1 100000"/>
              <a:gd name="th" fmla="*/ ss a1 100000"/>
              <a:gd name="aw" fmla="*/ ss a2 100000"/>
              <a:gd name="q1" fmla="+/ th aw 4"/>
              <a:gd name="wR" fmla="+- wd2 0 q1"/>
              <a:gd name="q7" fmla="*/ wR 2 1"/>
              <a:gd name="q8" fmla="*/ q7 q7 1"/>
              <a:gd name="q9" fmla="*/ th th 1"/>
              <a:gd name="q10" fmla="+- q8 0 q9"/>
              <a:gd name="q11" fmla="sqrt q10"/>
              <a:gd name="idy" fmla="*/ q11 h q7"/>
              <a:gd name="maxAdj3" fmla="*/ 100000 idy ss"/>
              <a:gd name="a3" fmla="pin 0 adj3 maxAdj3"/>
              <a:gd name="ah" fmla="*/ ss adj3 100000"/>
              <a:gd name="x3" fmla="+- wR th 0"/>
              <a:gd name="q2" fmla="*/ h h 1"/>
              <a:gd name="q3" fmla="*/ ah ah 1"/>
              <a:gd name="q4" fmla="+- q2 0 q3"/>
              <a:gd name="q5" fmla="sqrt q4"/>
              <a:gd name="dx" fmla="*/ q5 wR h"/>
              <a:gd name="x5" fmla="+- wR dx 0"/>
              <a:gd name="x7" fmla="+- x3 dx 0"/>
              <a:gd name="q6" fmla="+- aw 0 th"/>
              <a:gd name="dh" fmla="*/ q6 1 2"/>
              <a:gd name="x4" fmla="+- x5 0 dh"/>
              <a:gd name="x8" fmla="+- x7 dh 0"/>
              <a:gd name="aw2" fmla="*/ aw 1 2"/>
              <a:gd name="x6" fmla="+- r 0 aw2"/>
              <a:gd name="y1" fmla="+- b 0 ah"/>
              <a:gd name="swAng" fmla="at2 ah dx"/>
              <a:gd name="mswAng" fmla="+- 0 0 swAng"/>
              <a:gd name="iy" fmla="+- b 0 idy"/>
              <a:gd name="ix" fmla="+/ wR x3 2"/>
              <a:gd name="q12" fmla="*/ th 1 2"/>
              <a:gd name="dang2" fmla="at2 idy q12"/>
              <a:gd name="stAng" fmla="+- 3 swAng 0"/>
              <a:gd name="stAng2" fmla="+- 3 0 dang2"/>
              <a:gd name="swAng2" fmla="+- dang2 0 cd4"/>
              <a:gd name="swAng3" fmla="+- cd4 dang2 0"/>
            </a:gdLst>
            <a:ahLst/>
            <a:cxnLst>
              <a:cxn ang="3">
                <a:pos x="ix" y="t"/>
              </a:cxn>
              <a:cxn ang="cd4">
                <a:pos x="q12" y="b"/>
              </a:cxn>
              <a:cxn ang="cd4">
                <a:pos x="x4" y="y1"/>
              </a:cxn>
              <a:cxn ang="cd4">
                <a:pos x="x6" y="b"/>
              </a:cxn>
              <a:cxn ang="0">
                <a:pos x="x8" y="y1"/>
              </a:cxn>
            </a:cxnLst>
            <a:rect l="l" t="t" r="r" b="b"/>
            <a:pathLst>
              <a:path w="1883" h="1931">
                <a:moveTo>
                  <a:pt x="842" y="0"/>
                </a:moveTo>
                <a:lnTo>
                  <a:pt x="1074" y="0"/>
                </a:lnTo>
                <a:cubicBezTo>
                  <a:pt x="1407" y="0"/>
                  <a:pt x="1688" y="295"/>
                  <a:pt x="1768" y="695"/>
                </a:cubicBezTo>
                <a:lnTo>
                  <a:pt x="1883" y="695"/>
                </a:lnTo>
                <a:lnTo>
                  <a:pt x="1722" y="874"/>
                </a:lnTo>
                <a:lnTo>
                  <a:pt x="1723" y="863"/>
                </a:lnTo>
                <a:cubicBezTo>
                  <a:pt x="1725" y="843"/>
                  <a:pt x="1726" y="823"/>
                  <a:pt x="1727" y="803"/>
                </a:cubicBezTo>
                <a:lnTo>
                  <a:pt x="1526" y="792"/>
                </a:lnTo>
                <a:lnTo>
                  <a:pt x="1420" y="695"/>
                </a:lnTo>
                <a:lnTo>
                  <a:pt x="1536" y="695"/>
                </a:lnTo>
                <a:lnTo>
                  <a:pt x="1528" y="660"/>
                </a:lnTo>
                <a:lnTo>
                  <a:pt x="1525" y="649"/>
                </a:lnTo>
                <a:lnTo>
                  <a:pt x="1520" y="626"/>
                </a:lnTo>
                <a:lnTo>
                  <a:pt x="1516" y="613"/>
                </a:lnTo>
                <a:lnTo>
                  <a:pt x="1510" y="592"/>
                </a:lnTo>
                <a:lnTo>
                  <a:pt x="1506" y="578"/>
                </a:lnTo>
                <a:lnTo>
                  <a:pt x="1499" y="558"/>
                </a:lnTo>
                <a:lnTo>
                  <a:pt x="1495" y="545"/>
                </a:lnTo>
                <a:lnTo>
                  <a:pt x="1487" y="525"/>
                </a:lnTo>
                <a:lnTo>
                  <a:pt x="1483" y="512"/>
                </a:lnTo>
                <a:lnTo>
                  <a:pt x="1474" y="491"/>
                </a:lnTo>
                <a:lnTo>
                  <a:pt x="1470" y="481"/>
                </a:lnTo>
                <a:lnTo>
                  <a:pt x="1456" y="450"/>
                </a:lnTo>
                <a:lnTo>
                  <a:pt x="1456" y="450"/>
                </a:lnTo>
                <a:lnTo>
                  <a:pt x="1456" y="450"/>
                </a:lnTo>
                <a:lnTo>
                  <a:pt x="1442" y="420"/>
                </a:lnTo>
                <a:lnTo>
                  <a:pt x="1436" y="410"/>
                </a:lnTo>
                <a:lnTo>
                  <a:pt x="1426" y="391"/>
                </a:lnTo>
                <a:lnTo>
                  <a:pt x="1420" y="380"/>
                </a:lnTo>
                <a:lnTo>
                  <a:pt x="1410" y="362"/>
                </a:lnTo>
                <a:lnTo>
                  <a:pt x="1403" y="351"/>
                </a:lnTo>
                <a:lnTo>
                  <a:pt x="1392" y="334"/>
                </a:lnTo>
                <a:lnTo>
                  <a:pt x="1385" y="323"/>
                </a:lnTo>
                <a:lnTo>
                  <a:pt x="1374" y="307"/>
                </a:lnTo>
                <a:lnTo>
                  <a:pt x="1367" y="297"/>
                </a:lnTo>
                <a:lnTo>
                  <a:pt x="1354" y="279"/>
                </a:lnTo>
                <a:lnTo>
                  <a:pt x="1348" y="271"/>
                </a:lnTo>
                <a:lnTo>
                  <a:pt x="1328" y="247"/>
                </a:lnTo>
                <a:lnTo>
                  <a:pt x="1328" y="247"/>
                </a:lnTo>
                <a:lnTo>
                  <a:pt x="1328" y="247"/>
                </a:lnTo>
                <a:lnTo>
                  <a:pt x="1308" y="223"/>
                </a:lnTo>
                <a:lnTo>
                  <a:pt x="1301" y="216"/>
                </a:lnTo>
                <a:lnTo>
                  <a:pt x="1287" y="201"/>
                </a:lnTo>
                <a:lnTo>
                  <a:pt x="1278" y="192"/>
                </a:lnTo>
                <a:lnTo>
                  <a:pt x="1265" y="179"/>
                </a:lnTo>
                <a:lnTo>
                  <a:pt x="1256" y="171"/>
                </a:lnTo>
                <a:lnTo>
                  <a:pt x="1242" y="159"/>
                </a:lnTo>
                <a:lnTo>
                  <a:pt x="1233" y="151"/>
                </a:lnTo>
                <a:lnTo>
                  <a:pt x="1218" y="139"/>
                </a:lnTo>
                <a:lnTo>
                  <a:pt x="1209" y="132"/>
                </a:lnTo>
                <a:lnTo>
                  <a:pt x="1193" y="120"/>
                </a:lnTo>
                <a:lnTo>
                  <a:pt x="1185" y="114"/>
                </a:lnTo>
                <a:lnTo>
                  <a:pt x="1161" y="97"/>
                </a:lnTo>
                <a:lnTo>
                  <a:pt x="1161" y="97"/>
                </a:lnTo>
                <a:lnTo>
                  <a:pt x="1161" y="97"/>
                </a:lnTo>
                <a:lnTo>
                  <a:pt x="1136" y="82"/>
                </a:lnTo>
                <a:lnTo>
                  <a:pt x="1128" y="77"/>
                </a:lnTo>
                <a:lnTo>
                  <a:pt x="1111" y="68"/>
                </a:lnTo>
                <a:lnTo>
                  <a:pt x="1101" y="63"/>
                </a:lnTo>
                <a:lnTo>
                  <a:pt x="1084" y="55"/>
                </a:lnTo>
                <a:lnTo>
                  <a:pt x="1074" y="50"/>
                </a:lnTo>
                <a:lnTo>
                  <a:pt x="1058" y="43"/>
                </a:lnTo>
                <a:lnTo>
                  <a:pt x="1043" y="38"/>
                </a:lnTo>
                <a:lnTo>
                  <a:pt x="1040" y="36"/>
                </a:lnTo>
                <a:lnTo>
                  <a:pt x="1018" y="29"/>
                </a:lnTo>
                <a:lnTo>
                  <a:pt x="1014" y="27"/>
                </a:lnTo>
                <a:lnTo>
                  <a:pt x="991" y="21"/>
                </a:lnTo>
                <a:lnTo>
                  <a:pt x="988" y="20"/>
                </a:lnTo>
                <a:lnTo>
                  <a:pt x="964" y="14"/>
                </a:lnTo>
                <a:lnTo>
                  <a:pt x="958" y="13"/>
                </a:lnTo>
                <a:lnTo>
                  <a:pt x="957" y="12"/>
                </a:lnTo>
                <a:lnTo>
                  <a:pt x="956" y="13"/>
                </a:lnTo>
                <a:lnTo>
                  <a:pt x="942" y="16"/>
                </a:lnTo>
                <a:lnTo>
                  <a:pt x="942" y="16"/>
                </a:lnTo>
                <a:lnTo>
                  <a:pt x="926" y="20"/>
                </a:lnTo>
                <a:lnTo>
                  <a:pt x="921" y="21"/>
                </a:lnTo>
                <a:lnTo>
                  <a:pt x="911" y="24"/>
                </a:lnTo>
                <a:lnTo>
                  <a:pt x="904" y="26"/>
                </a:lnTo>
                <a:lnTo>
                  <a:pt x="895" y="29"/>
                </a:lnTo>
                <a:lnTo>
                  <a:pt x="889" y="31"/>
                </a:lnTo>
                <a:lnTo>
                  <a:pt x="880" y="34"/>
                </a:lnTo>
                <a:lnTo>
                  <a:pt x="873" y="37"/>
                </a:lnTo>
                <a:lnTo>
                  <a:pt x="865" y="40"/>
                </a:lnTo>
                <a:lnTo>
                  <a:pt x="858" y="43"/>
                </a:lnTo>
                <a:lnTo>
                  <a:pt x="850" y="46"/>
                </a:lnTo>
                <a:lnTo>
                  <a:pt x="843" y="49"/>
                </a:lnTo>
                <a:lnTo>
                  <a:pt x="835" y="53"/>
                </a:lnTo>
                <a:lnTo>
                  <a:pt x="828" y="56"/>
                </a:lnTo>
                <a:lnTo>
                  <a:pt x="820" y="60"/>
                </a:lnTo>
                <a:lnTo>
                  <a:pt x="813" y="63"/>
                </a:lnTo>
                <a:lnTo>
                  <a:pt x="806" y="67"/>
                </a:lnTo>
                <a:lnTo>
                  <a:pt x="799" y="71"/>
                </a:lnTo>
                <a:lnTo>
                  <a:pt x="791" y="75"/>
                </a:lnTo>
                <a:lnTo>
                  <a:pt x="784" y="79"/>
                </a:lnTo>
                <a:lnTo>
                  <a:pt x="777" y="83"/>
                </a:lnTo>
                <a:lnTo>
                  <a:pt x="770" y="87"/>
                </a:lnTo>
                <a:lnTo>
                  <a:pt x="763" y="91"/>
                </a:lnTo>
                <a:lnTo>
                  <a:pt x="739" y="108"/>
                </a:lnTo>
                <a:lnTo>
                  <a:pt x="736" y="109"/>
                </a:lnTo>
                <a:lnTo>
                  <a:pt x="715" y="124"/>
                </a:lnTo>
                <a:lnTo>
                  <a:pt x="702" y="135"/>
                </a:lnTo>
                <a:lnTo>
                  <a:pt x="689" y="145"/>
                </a:lnTo>
                <a:lnTo>
                  <a:pt x="676" y="156"/>
                </a:lnTo>
                <a:lnTo>
                  <a:pt x="663" y="167"/>
                </a:lnTo>
                <a:lnTo>
                  <a:pt x="650" y="179"/>
                </a:lnTo>
                <a:lnTo>
                  <a:pt x="638" y="191"/>
                </a:lnTo>
                <a:lnTo>
                  <a:pt x="626" y="204"/>
                </a:lnTo>
                <a:lnTo>
                  <a:pt x="614" y="216"/>
                </a:lnTo>
                <a:lnTo>
                  <a:pt x="602" y="229"/>
                </a:lnTo>
                <a:lnTo>
                  <a:pt x="591" y="242"/>
                </a:lnTo>
                <a:lnTo>
                  <a:pt x="580" y="256"/>
                </a:lnTo>
                <a:lnTo>
                  <a:pt x="569" y="269"/>
                </a:lnTo>
                <a:lnTo>
                  <a:pt x="558" y="284"/>
                </a:lnTo>
                <a:lnTo>
                  <a:pt x="548" y="298"/>
                </a:lnTo>
                <a:lnTo>
                  <a:pt x="537" y="313"/>
                </a:lnTo>
                <a:lnTo>
                  <a:pt x="527" y="328"/>
                </a:lnTo>
                <a:lnTo>
                  <a:pt x="517" y="343"/>
                </a:lnTo>
                <a:lnTo>
                  <a:pt x="508" y="358"/>
                </a:lnTo>
                <a:lnTo>
                  <a:pt x="498" y="375"/>
                </a:lnTo>
                <a:lnTo>
                  <a:pt x="490" y="390"/>
                </a:lnTo>
                <a:lnTo>
                  <a:pt x="480" y="407"/>
                </a:lnTo>
                <a:lnTo>
                  <a:pt x="472" y="423"/>
                </a:lnTo>
                <a:lnTo>
                  <a:pt x="464" y="441"/>
                </a:lnTo>
                <a:lnTo>
                  <a:pt x="456" y="457"/>
                </a:lnTo>
                <a:lnTo>
                  <a:pt x="448" y="475"/>
                </a:lnTo>
                <a:lnTo>
                  <a:pt x="441" y="492"/>
                </a:lnTo>
                <a:lnTo>
                  <a:pt x="433" y="511"/>
                </a:lnTo>
                <a:lnTo>
                  <a:pt x="427" y="528"/>
                </a:lnTo>
                <a:lnTo>
                  <a:pt x="420" y="547"/>
                </a:lnTo>
                <a:lnTo>
                  <a:pt x="414" y="565"/>
                </a:lnTo>
                <a:lnTo>
                  <a:pt x="408" y="585"/>
                </a:lnTo>
                <a:lnTo>
                  <a:pt x="402" y="602"/>
                </a:lnTo>
                <a:lnTo>
                  <a:pt x="397" y="623"/>
                </a:lnTo>
                <a:lnTo>
                  <a:pt x="392" y="641"/>
                </a:lnTo>
                <a:lnTo>
                  <a:pt x="387" y="661"/>
                </a:lnTo>
                <a:lnTo>
                  <a:pt x="383" y="680"/>
                </a:lnTo>
                <a:lnTo>
                  <a:pt x="379" y="701"/>
                </a:lnTo>
                <a:lnTo>
                  <a:pt x="375" y="719"/>
                </a:lnTo>
                <a:lnTo>
                  <a:pt x="372" y="742"/>
                </a:lnTo>
                <a:lnTo>
                  <a:pt x="369" y="760"/>
                </a:lnTo>
                <a:lnTo>
                  <a:pt x="366" y="783"/>
                </a:lnTo>
                <a:lnTo>
                  <a:pt x="364" y="801"/>
                </a:lnTo>
                <a:lnTo>
                  <a:pt x="363" y="808"/>
                </a:lnTo>
                <a:lnTo>
                  <a:pt x="285" y="727"/>
                </a:lnTo>
                <a:lnTo>
                  <a:pt x="126" y="881"/>
                </a:lnTo>
                <a:lnTo>
                  <a:pt x="126" y="879"/>
                </a:lnTo>
                <a:cubicBezTo>
                  <a:pt x="145" y="389"/>
                  <a:pt x="458" y="0"/>
                  <a:pt x="842" y="0"/>
                </a:cubicBezTo>
                <a:close/>
                <a:moveTo>
                  <a:pt x="1526" y="792"/>
                </a:moveTo>
                <a:lnTo>
                  <a:pt x="1727" y="803"/>
                </a:lnTo>
                <a:cubicBezTo>
                  <a:pt x="1726" y="823"/>
                  <a:pt x="1725" y="843"/>
                  <a:pt x="1723" y="863"/>
                </a:cubicBezTo>
                <a:lnTo>
                  <a:pt x="1722" y="874"/>
                </a:lnTo>
                <a:lnTo>
                  <a:pt x="1674" y="927"/>
                </a:lnTo>
                <a:lnTo>
                  <a:pt x="1526" y="792"/>
                </a:lnTo>
                <a:close/>
                <a:moveTo>
                  <a:pt x="285" y="727"/>
                </a:moveTo>
                <a:lnTo>
                  <a:pt x="363" y="808"/>
                </a:lnTo>
                <a:lnTo>
                  <a:pt x="362" y="826"/>
                </a:lnTo>
                <a:lnTo>
                  <a:pt x="360" y="842"/>
                </a:lnTo>
                <a:lnTo>
                  <a:pt x="359" y="870"/>
                </a:lnTo>
                <a:lnTo>
                  <a:pt x="358" y="885"/>
                </a:lnTo>
                <a:lnTo>
                  <a:pt x="358" y="885"/>
                </a:lnTo>
                <a:lnTo>
                  <a:pt x="357" y="927"/>
                </a:lnTo>
                <a:lnTo>
                  <a:pt x="125" y="927"/>
                </a:lnTo>
                <a:cubicBezTo>
                  <a:pt x="125" y="919"/>
                  <a:pt x="125" y="911"/>
                  <a:pt x="125" y="903"/>
                </a:cubicBezTo>
                <a:lnTo>
                  <a:pt x="126" y="881"/>
                </a:lnTo>
                <a:lnTo>
                  <a:pt x="285" y="727"/>
                </a:lnTo>
                <a:close/>
                <a:moveTo>
                  <a:pt x="1437" y="787"/>
                </a:moveTo>
                <a:lnTo>
                  <a:pt x="1526" y="792"/>
                </a:lnTo>
                <a:lnTo>
                  <a:pt x="1674" y="927"/>
                </a:lnTo>
                <a:lnTo>
                  <a:pt x="1722" y="874"/>
                </a:lnTo>
                <a:lnTo>
                  <a:pt x="1721" y="892"/>
                </a:lnTo>
                <a:cubicBezTo>
                  <a:pt x="1664" y="1490"/>
                  <a:pt x="1359" y="1948"/>
                  <a:pt x="1018" y="1930"/>
                </a:cubicBezTo>
                <a:lnTo>
                  <a:pt x="727" y="1915"/>
                </a:lnTo>
                <a:cubicBezTo>
                  <a:pt x="425" y="1899"/>
                  <a:pt x="191" y="1516"/>
                  <a:pt x="145" y="1012"/>
                </a:cubicBezTo>
                <a:lnTo>
                  <a:pt x="0" y="1003"/>
                </a:lnTo>
                <a:lnTo>
                  <a:pt x="126" y="881"/>
                </a:lnTo>
                <a:lnTo>
                  <a:pt x="125" y="903"/>
                </a:lnTo>
                <a:cubicBezTo>
                  <a:pt x="125" y="911"/>
                  <a:pt x="125" y="919"/>
                  <a:pt x="125" y="927"/>
                </a:cubicBezTo>
                <a:lnTo>
                  <a:pt x="357" y="927"/>
                </a:lnTo>
                <a:lnTo>
                  <a:pt x="358" y="885"/>
                </a:lnTo>
                <a:lnTo>
                  <a:pt x="358" y="885"/>
                </a:lnTo>
                <a:lnTo>
                  <a:pt x="359" y="870"/>
                </a:lnTo>
                <a:lnTo>
                  <a:pt x="360" y="842"/>
                </a:lnTo>
                <a:lnTo>
                  <a:pt x="362" y="826"/>
                </a:lnTo>
                <a:lnTo>
                  <a:pt x="363" y="808"/>
                </a:lnTo>
                <a:lnTo>
                  <a:pt x="581" y="1034"/>
                </a:lnTo>
                <a:lnTo>
                  <a:pt x="436" y="1026"/>
                </a:lnTo>
                <a:lnTo>
                  <a:pt x="440" y="1070"/>
                </a:lnTo>
                <a:lnTo>
                  <a:pt x="442" y="1083"/>
                </a:lnTo>
                <a:lnTo>
                  <a:pt x="445" y="1113"/>
                </a:lnTo>
                <a:lnTo>
                  <a:pt x="448" y="1128"/>
                </a:lnTo>
                <a:lnTo>
                  <a:pt x="452" y="1156"/>
                </a:lnTo>
                <a:lnTo>
                  <a:pt x="454" y="1171"/>
                </a:lnTo>
                <a:lnTo>
                  <a:pt x="460" y="1200"/>
                </a:lnTo>
                <a:lnTo>
                  <a:pt x="462" y="1212"/>
                </a:lnTo>
                <a:lnTo>
                  <a:pt x="470" y="1252"/>
                </a:lnTo>
                <a:lnTo>
                  <a:pt x="471" y="1257"/>
                </a:lnTo>
                <a:lnTo>
                  <a:pt x="480" y="1292"/>
                </a:lnTo>
                <a:lnTo>
                  <a:pt x="483" y="1305"/>
                </a:lnTo>
                <a:lnTo>
                  <a:pt x="490" y="1331"/>
                </a:lnTo>
                <a:lnTo>
                  <a:pt x="494" y="1345"/>
                </a:lnTo>
                <a:lnTo>
                  <a:pt x="501" y="1369"/>
                </a:lnTo>
                <a:lnTo>
                  <a:pt x="505" y="1383"/>
                </a:lnTo>
                <a:lnTo>
                  <a:pt x="514" y="1410"/>
                </a:lnTo>
                <a:lnTo>
                  <a:pt x="517" y="1420"/>
                </a:lnTo>
                <a:lnTo>
                  <a:pt x="530" y="1455"/>
                </a:lnTo>
                <a:lnTo>
                  <a:pt x="532" y="1462"/>
                </a:lnTo>
                <a:lnTo>
                  <a:pt x="543" y="1490"/>
                </a:lnTo>
                <a:lnTo>
                  <a:pt x="548" y="1501"/>
                </a:lnTo>
                <a:lnTo>
                  <a:pt x="558" y="1524"/>
                </a:lnTo>
                <a:lnTo>
                  <a:pt x="563" y="1536"/>
                </a:lnTo>
                <a:lnTo>
                  <a:pt x="573" y="1557"/>
                </a:lnTo>
                <a:lnTo>
                  <a:pt x="579" y="1568"/>
                </a:lnTo>
                <a:lnTo>
                  <a:pt x="591" y="1592"/>
                </a:lnTo>
                <a:lnTo>
                  <a:pt x="595" y="1599"/>
                </a:lnTo>
                <a:lnTo>
                  <a:pt x="611" y="1629"/>
                </a:lnTo>
                <a:lnTo>
                  <a:pt x="615" y="1636"/>
                </a:lnTo>
                <a:lnTo>
                  <a:pt x="628" y="1658"/>
                </a:lnTo>
                <a:lnTo>
                  <a:pt x="635" y="1667"/>
                </a:lnTo>
                <a:lnTo>
                  <a:pt x="647" y="1685"/>
                </a:lnTo>
                <a:lnTo>
                  <a:pt x="656" y="1699"/>
                </a:lnTo>
                <a:lnTo>
                  <a:pt x="659" y="1703"/>
                </a:lnTo>
                <a:lnTo>
                  <a:pt x="674" y="1723"/>
                </a:lnTo>
                <a:lnTo>
                  <a:pt x="677" y="1727"/>
                </a:lnTo>
                <a:lnTo>
                  <a:pt x="692" y="1746"/>
                </a:lnTo>
                <a:lnTo>
                  <a:pt x="693" y="1747"/>
                </a:lnTo>
                <a:lnTo>
                  <a:pt x="709" y="1765"/>
                </a:lnTo>
                <a:lnTo>
                  <a:pt x="711" y="1768"/>
                </a:lnTo>
                <a:lnTo>
                  <a:pt x="727" y="1785"/>
                </a:lnTo>
                <a:lnTo>
                  <a:pt x="730" y="1788"/>
                </a:lnTo>
                <a:lnTo>
                  <a:pt x="747" y="1805"/>
                </a:lnTo>
                <a:lnTo>
                  <a:pt x="748" y="1806"/>
                </a:lnTo>
                <a:lnTo>
                  <a:pt x="765" y="1820"/>
                </a:lnTo>
                <a:lnTo>
                  <a:pt x="768" y="1823"/>
                </a:lnTo>
                <a:lnTo>
                  <a:pt x="785" y="1837"/>
                </a:lnTo>
                <a:lnTo>
                  <a:pt x="788" y="1840"/>
                </a:lnTo>
                <a:lnTo>
                  <a:pt x="806" y="1853"/>
                </a:lnTo>
                <a:lnTo>
                  <a:pt x="807" y="1853"/>
                </a:lnTo>
                <a:lnTo>
                  <a:pt x="825" y="1865"/>
                </a:lnTo>
                <a:lnTo>
                  <a:pt x="828" y="1867"/>
                </a:lnTo>
                <a:lnTo>
                  <a:pt x="846" y="1878"/>
                </a:lnTo>
                <a:lnTo>
                  <a:pt x="850" y="1880"/>
                </a:lnTo>
                <a:lnTo>
                  <a:pt x="869" y="1890"/>
                </a:lnTo>
                <a:lnTo>
                  <a:pt x="869" y="1890"/>
                </a:lnTo>
                <a:lnTo>
                  <a:pt x="870" y="1891"/>
                </a:lnTo>
                <a:lnTo>
                  <a:pt x="875" y="1893"/>
                </a:lnTo>
                <a:lnTo>
                  <a:pt x="888" y="1888"/>
                </a:lnTo>
                <a:lnTo>
                  <a:pt x="888" y="1888"/>
                </a:lnTo>
                <a:lnTo>
                  <a:pt x="902" y="1883"/>
                </a:lnTo>
                <a:lnTo>
                  <a:pt x="906" y="1880"/>
                </a:lnTo>
                <a:lnTo>
                  <a:pt x="915" y="1876"/>
                </a:lnTo>
                <a:lnTo>
                  <a:pt x="920" y="1874"/>
                </a:lnTo>
                <a:lnTo>
                  <a:pt x="928" y="1870"/>
                </a:lnTo>
                <a:lnTo>
                  <a:pt x="934" y="1867"/>
                </a:lnTo>
                <a:lnTo>
                  <a:pt x="942" y="1863"/>
                </a:lnTo>
                <a:lnTo>
                  <a:pt x="948" y="1860"/>
                </a:lnTo>
                <a:lnTo>
                  <a:pt x="955" y="1855"/>
                </a:lnTo>
                <a:lnTo>
                  <a:pt x="961" y="1852"/>
                </a:lnTo>
                <a:lnTo>
                  <a:pt x="968" y="1848"/>
                </a:lnTo>
                <a:lnTo>
                  <a:pt x="974" y="1844"/>
                </a:lnTo>
                <a:lnTo>
                  <a:pt x="981" y="1839"/>
                </a:lnTo>
                <a:lnTo>
                  <a:pt x="987" y="1835"/>
                </a:lnTo>
                <a:lnTo>
                  <a:pt x="994" y="1830"/>
                </a:lnTo>
                <a:lnTo>
                  <a:pt x="1000" y="1826"/>
                </a:lnTo>
                <a:lnTo>
                  <a:pt x="1007" y="1821"/>
                </a:lnTo>
                <a:lnTo>
                  <a:pt x="1013" y="1816"/>
                </a:lnTo>
                <a:lnTo>
                  <a:pt x="1019" y="1811"/>
                </a:lnTo>
                <a:lnTo>
                  <a:pt x="1025" y="1806"/>
                </a:lnTo>
                <a:lnTo>
                  <a:pt x="1032" y="1801"/>
                </a:lnTo>
                <a:lnTo>
                  <a:pt x="1038" y="1796"/>
                </a:lnTo>
                <a:lnTo>
                  <a:pt x="1044" y="1790"/>
                </a:lnTo>
                <a:lnTo>
                  <a:pt x="1050" y="1785"/>
                </a:lnTo>
                <a:lnTo>
                  <a:pt x="1057" y="1779"/>
                </a:lnTo>
                <a:lnTo>
                  <a:pt x="1062" y="1774"/>
                </a:lnTo>
                <a:lnTo>
                  <a:pt x="1069" y="1768"/>
                </a:lnTo>
                <a:lnTo>
                  <a:pt x="1075" y="1762"/>
                </a:lnTo>
                <a:lnTo>
                  <a:pt x="1081" y="1756"/>
                </a:lnTo>
                <a:lnTo>
                  <a:pt x="1087" y="1750"/>
                </a:lnTo>
                <a:lnTo>
                  <a:pt x="1093" y="1744"/>
                </a:lnTo>
                <a:lnTo>
                  <a:pt x="1098" y="1737"/>
                </a:lnTo>
                <a:lnTo>
                  <a:pt x="1104" y="1731"/>
                </a:lnTo>
                <a:lnTo>
                  <a:pt x="1110" y="1724"/>
                </a:lnTo>
                <a:lnTo>
                  <a:pt x="1116" y="1718"/>
                </a:lnTo>
                <a:lnTo>
                  <a:pt x="1122" y="1711"/>
                </a:lnTo>
                <a:lnTo>
                  <a:pt x="1128" y="1704"/>
                </a:lnTo>
                <a:lnTo>
                  <a:pt x="1133" y="1697"/>
                </a:lnTo>
                <a:lnTo>
                  <a:pt x="1139" y="1690"/>
                </a:lnTo>
                <a:lnTo>
                  <a:pt x="1144" y="1683"/>
                </a:lnTo>
                <a:lnTo>
                  <a:pt x="1150" y="1676"/>
                </a:lnTo>
                <a:lnTo>
                  <a:pt x="1155" y="1669"/>
                </a:lnTo>
                <a:lnTo>
                  <a:pt x="1160" y="1662"/>
                </a:lnTo>
                <a:lnTo>
                  <a:pt x="1177" y="1639"/>
                </a:lnTo>
                <a:lnTo>
                  <a:pt x="1188" y="1622"/>
                </a:lnTo>
                <a:lnTo>
                  <a:pt x="1198" y="1607"/>
                </a:lnTo>
                <a:lnTo>
                  <a:pt x="1209" y="1590"/>
                </a:lnTo>
                <a:lnTo>
                  <a:pt x="1219" y="1574"/>
                </a:lnTo>
                <a:lnTo>
                  <a:pt x="1229" y="1556"/>
                </a:lnTo>
                <a:lnTo>
                  <a:pt x="1238" y="1540"/>
                </a:lnTo>
                <a:lnTo>
                  <a:pt x="1248" y="1521"/>
                </a:lnTo>
                <a:lnTo>
                  <a:pt x="1257" y="1504"/>
                </a:lnTo>
                <a:lnTo>
                  <a:pt x="1267" y="1485"/>
                </a:lnTo>
                <a:lnTo>
                  <a:pt x="1275" y="1467"/>
                </a:lnTo>
                <a:lnTo>
                  <a:pt x="1284" y="1447"/>
                </a:lnTo>
                <a:lnTo>
                  <a:pt x="1293" y="1429"/>
                </a:lnTo>
                <a:lnTo>
                  <a:pt x="1301" y="1408"/>
                </a:lnTo>
                <a:lnTo>
                  <a:pt x="1309" y="1389"/>
                </a:lnTo>
                <a:lnTo>
                  <a:pt x="1317" y="1368"/>
                </a:lnTo>
                <a:lnTo>
                  <a:pt x="1325" y="1349"/>
                </a:lnTo>
                <a:lnTo>
                  <a:pt x="1333" y="1327"/>
                </a:lnTo>
                <a:lnTo>
                  <a:pt x="1340" y="1307"/>
                </a:lnTo>
                <a:lnTo>
                  <a:pt x="1347" y="1285"/>
                </a:lnTo>
                <a:lnTo>
                  <a:pt x="1354" y="1264"/>
                </a:lnTo>
                <a:lnTo>
                  <a:pt x="1360" y="1241"/>
                </a:lnTo>
                <a:lnTo>
                  <a:pt x="1367" y="1220"/>
                </a:lnTo>
                <a:lnTo>
                  <a:pt x="1373" y="1197"/>
                </a:lnTo>
                <a:lnTo>
                  <a:pt x="1379" y="1176"/>
                </a:lnTo>
                <a:lnTo>
                  <a:pt x="1384" y="1151"/>
                </a:lnTo>
                <a:lnTo>
                  <a:pt x="1390" y="1130"/>
                </a:lnTo>
                <a:lnTo>
                  <a:pt x="1395" y="1105"/>
                </a:lnTo>
                <a:lnTo>
                  <a:pt x="1400" y="1083"/>
                </a:lnTo>
                <a:lnTo>
                  <a:pt x="1404" y="1058"/>
                </a:lnTo>
                <a:lnTo>
                  <a:pt x="1409" y="1036"/>
                </a:lnTo>
                <a:lnTo>
                  <a:pt x="1413" y="1009"/>
                </a:lnTo>
                <a:lnTo>
                  <a:pt x="1416" y="988"/>
                </a:lnTo>
                <a:lnTo>
                  <a:pt x="1420" y="960"/>
                </a:lnTo>
                <a:lnTo>
                  <a:pt x="1423" y="939"/>
                </a:lnTo>
                <a:lnTo>
                  <a:pt x="1427" y="909"/>
                </a:lnTo>
                <a:lnTo>
                  <a:pt x="1429" y="889"/>
                </a:lnTo>
                <a:lnTo>
                  <a:pt x="1432" y="855"/>
                </a:lnTo>
                <a:lnTo>
                  <a:pt x="1433" y="838"/>
                </a:lnTo>
                <a:lnTo>
                  <a:pt x="1437" y="787"/>
                </a:ln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3600000">
            <a:off x="2988507" y="3172854"/>
            <a:ext cx="932815" cy="782320"/>
          </a:xfrm>
          <a:custGeom>
            <a:avLst/>
            <a:gdLst>
              <a:gd name="adj1" fmla="val 25000"/>
              <a:gd name="adj2" fmla="val 50000"/>
              <a:gd name="adj3" fmla="val 25000"/>
              <a:gd name="maxAdj2" fmla="*/ 50000 w ss"/>
              <a:gd name="a2" fmla="pin 0 adj2 maxAdj2"/>
              <a:gd name="a1" fmla="pin 0 adj1 100000"/>
              <a:gd name="th" fmla="*/ ss a1 100000"/>
              <a:gd name="aw" fmla="*/ ss a2 100000"/>
              <a:gd name="q1" fmla="+/ th aw 4"/>
              <a:gd name="wR" fmla="+- wd2 0 q1"/>
              <a:gd name="q7" fmla="*/ wR 2 1"/>
              <a:gd name="q8" fmla="*/ q7 q7 1"/>
              <a:gd name="q9" fmla="*/ th th 1"/>
              <a:gd name="q10" fmla="+- q8 0 q9"/>
              <a:gd name="q11" fmla="sqrt q10"/>
              <a:gd name="idy" fmla="*/ q11 h q7"/>
              <a:gd name="maxAdj3" fmla="*/ 100000 idy ss"/>
              <a:gd name="a3" fmla="pin 0 adj3 maxAdj3"/>
              <a:gd name="ah" fmla="*/ ss adj3 100000"/>
              <a:gd name="x3" fmla="+- wR th 0"/>
              <a:gd name="q2" fmla="*/ h h 1"/>
              <a:gd name="q3" fmla="*/ ah ah 1"/>
              <a:gd name="q4" fmla="+- q2 0 q3"/>
              <a:gd name="q5" fmla="sqrt q4"/>
              <a:gd name="dx" fmla="*/ q5 wR h"/>
              <a:gd name="x5" fmla="+- wR dx 0"/>
              <a:gd name="x7" fmla="+- x3 dx 0"/>
              <a:gd name="q6" fmla="+- aw 0 th"/>
              <a:gd name="dh" fmla="*/ q6 1 2"/>
              <a:gd name="x4" fmla="+- x5 0 dh"/>
              <a:gd name="x8" fmla="+- x7 dh 0"/>
              <a:gd name="aw2" fmla="*/ aw 1 2"/>
              <a:gd name="x6" fmla="+- r 0 aw2"/>
              <a:gd name="y1" fmla="+- b 0 ah"/>
              <a:gd name="swAng" fmla="at2 ah dx"/>
              <a:gd name="mswAng" fmla="+- 0 0 swAng"/>
              <a:gd name="iy" fmla="+- b 0 idy"/>
              <a:gd name="ix" fmla="+/ wR x3 2"/>
              <a:gd name="q12" fmla="*/ th 1 2"/>
              <a:gd name="dang2" fmla="at2 idy q12"/>
              <a:gd name="stAng" fmla="+- 3 swAng 0"/>
              <a:gd name="stAng2" fmla="+- 3 0 dang2"/>
              <a:gd name="swAng2" fmla="+- dang2 0 cd4"/>
              <a:gd name="swAng3" fmla="+- cd4 dang2 0"/>
            </a:gdLst>
            <a:ahLst/>
            <a:cxnLst>
              <a:cxn ang="3">
                <a:pos x="ix" y="t"/>
              </a:cxn>
              <a:cxn ang="cd4">
                <a:pos x="q12" y="b"/>
              </a:cxn>
              <a:cxn ang="cd4">
                <a:pos x="x4" y="y1"/>
              </a:cxn>
              <a:cxn ang="cd4">
                <a:pos x="x6" y="b"/>
              </a:cxn>
              <a:cxn ang="0">
                <a:pos x="x8" y="y1"/>
              </a:cxn>
            </a:cxnLst>
            <a:rect l="l" t="t" r="r" b="b"/>
            <a:pathLst>
              <a:path w="1883" h="1931">
                <a:moveTo>
                  <a:pt x="842" y="0"/>
                </a:moveTo>
                <a:lnTo>
                  <a:pt x="1074" y="0"/>
                </a:lnTo>
                <a:cubicBezTo>
                  <a:pt x="1407" y="0"/>
                  <a:pt x="1688" y="295"/>
                  <a:pt x="1768" y="695"/>
                </a:cubicBezTo>
                <a:lnTo>
                  <a:pt x="1883" y="695"/>
                </a:lnTo>
                <a:lnTo>
                  <a:pt x="1722" y="874"/>
                </a:lnTo>
                <a:lnTo>
                  <a:pt x="1723" y="863"/>
                </a:lnTo>
                <a:cubicBezTo>
                  <a:pt x="1725" y="843"/>
                  <a:pt x="1726" y="823"/>
                  <a:pt x="1727" y="803"/>
                </a:cubicBezTo>
                <a:lnTo>
                  <a:pt x="1526" y="792"/>
                </a:lnTo>
                <a:lnTo>
                  <a:pt x="1420" y="695"/>
                </a:lnTo>
                <a:lnTo>
                  <a:pt x="1536" y="695"/>
                </a:lnTo>
                <a:lnTo>
                  <a:pt x="1528" y="660"/>
                </a:lnTo>
                <a:lnTo>
                  <a:pt x="1525" y="649"/>
                </a:lnTo>
                <a:lnTo>
                  <a:pt x="1520" y="626"/>
                </a:lnTo>
                <a:lnTo>
                  <a:pt x="1516" y="613"/>
                </a:lnTo>
                <a:lnTo>
                  <a:pt x="1510" y="592"/>
                </a:lnTo>
                <a:lnTo>
                  <a:pt x="1506" y="578"/>
                </a:lnTo>
                <a:lnTo>
                  <a:pt x="1499" y="558"/>
                </a:lnTo>
                <a:lnTo>
                  <a:pt x="1495" y="545"/>
                </a:lnTo>
                <a:lnTo>
                  <a:pt x="1487" y="525"/>
                </a:lnTo>
                <a:lnTo>
                  <a:pt x="1483" y="512"/>
                </a:lnTo>
                <a:lnTo>
                  <a:pt x="1474" y="491"/>
                </a:lnTo>
                <a:lnTo>
                  <a:pt x="1470" y="481"/>
                </a:lnTo>
                <a:lnTo>
                  <a:pt x="1456" y="450"/>
                </a:lnTo>
                <a:lnTo>
                  <a:pt x="1456" y="450"/>
                </a:lnTo>
                <a:lnTo>
                  <a:pt x="1456" y="450"/>
                </a:lnTo>
                <a:lnTo>
                  <a:pt x="1442" y="420"/>
                </a:lnTo>
                <a:lnTo>
                  <a:pt x="1436" y="410"/>
                </a:lnTo>
                <a:lnTo>
                  <a:pt x="1426" y="391"/>
                </a:lnTo>
                <a:lnTo>
                  <a:pt x="1420" y="380"/>
                </a:lnTo>
                <a:lnTo>
                  <a:pt x="1410" y="362"/>
                </a:lnTo>
                <a:lnTo>
                  <a:pt x="1403" y="351"/>
                </a:lnTo>
                <a:lnTo>
                  <a:pt x="1392" y="334"/>
                </a:lnTo>
                <a:lnTo>
                  <a:pt x="1385" y="323"/>
                </a:lnTo>
                <a:lnTo>
                  <a:pt x="1374" y="307"/>
                </a:lnTo>
                <a:lnTo>
                  <a:pt x="1367" y="297"/>
                </a:lnTo>
                <a:lnTo>
                  <a:pt x="1354" y="279"/>
                </a:lnTo>
                <a:lnTo>
                  <a:pt x="1348" y="271"/>
                </a:lnTo>
                <a:lnTo>
                  <a:pt x="1328" y="247"/>
                </a:lnTo>
                <a:lnTo>
                  <a:pt x="1328" y="247"/>
                </a:lnTo>
                <a:lnTo>
                  <a:pt x="1328" y="247"/>
                </a:lnTo>
                <a:lnTo>
                  <a:pt x="1308" y="223"/>
                </a:lnTo>
                <a:lnTo>
                  <a:pt x="1301" y="216"/>
                </a:lnTo>
                <a:lnTo>
                  <a:pt x="1287" y="201"/>
                </a:lnTo>
                <a:lnTo>
                  <a:pt x="1278" y="192"/>
                </a:lnTo>
                <a:lnTo>
                  <a:pt x="1265" y="179"/>
                </a:lnTo>
                <a:lnTo>
                  <a:pt x="1256" y="171"/>
                </a:lnTo>
                <a:lnTo>
                  <a:pt x="1242" y="159"/>
                </a:lnTo>
                <a:lnTo>
                  <a:pt x="1233" y="151"/>
                </a:lnTo>
                <a:lnTo>
                  <a:pt x="1218" y="139"/>
                </a:lnTo>
                <a:lnTo>
                  <a:pt x="1209" y="132"/>
                </a:lnTo>
                <a:lnTo>
                  <a:pt x="1193" y="120"/>
                </a:lnTo>
                <a:lnTo>
                  <a:pt x="1185" y="114"/>
                </a:lnTo>
                <a:lnTo>
                  <a:pt x="1161" y="97"/>
                </a:lnTo>
                <a:lnTo>
                  <a:pt x="1161" y="97"/>
                </a:lnTo>
                <a:lnTo>
                  <a:pt x="1161" y="97"/>
                </a:lnTo>
                <a:lnTo>
                  <a:pt x="1136" y="82"/>
                </a:lnTo>
                <a:lnTo>
                  <a:pt x="1128" y="77"/>
                </a:lnTo>
                <a:lnTo>
                  <a:pt x="1111" y="68"/>
                </a:lnTo>
                <a:lnTo>
                  <a:pt x="1101" y="63"/>
                </a:lnTo>
                <a:lnTo>
                  <a:pt x="1084" y="55"/>
                </a:lnTo>
                <a:lnTo>
                  <a:pt x="1074" y="50"/>
                </a:lnTo>
                <a:lnTo>
                  <a:pt x="1058" y="43"/>
                </a:lnTo>
                <a:lnTo>
                  <a:pt x="1043" y="38"/>
                </a:lnTo>
                <a:lnTo>
                  <a:pt x="1040" y="36"/>
                </a:lnTo>
                <a:lnTo>
                  <a:pt x="1018" y="29"/>
                </a:lnTo>
                <a:lnTo>
                  <a:pt x="1014" y="27"/>
                </a:lnTo>
                <a:lnTo>
                  <a:pt x="991" y="21"/>
                </a:lnTo>
                <a:lnTo>
                  <a:pt x="988" y="20"/>
                </a:lnTo>
                <a:lnTo>
                  <a:pt x="964" y="14"/>
                </a:lnTo>
                <a:lnTo>
                  <a:pt x="958" y="13"/>
                </a:lnTo>
                <a:lnTo>
                  <a:pt x="957" y="12"/>
                </a:lnTo>
                <a:lnTo>
                  <a:pt x="956" y="13"/>
                </a:lnTo>
                <a:lnTo>
                  <a:pt x="942" y="16"/>
                </a:lnTo>
                <a:lnTo>
                  <a:pt x="942" y="16"/>
                </a:lnTo>
                <a:lnTo>
                  <a:pt x="926" y="20"/>
                </a:lnTo>
                <a:lnTo>
                  <a:pt x="921" y="21"/>
                </a:lnTo>
                <a:lnTo>
                  <a:pt x="911" y="24"/>
                </a:lnTo>
                <a:lnTo>
                  <a:pt x="904" y="26"/>
                </a:lnTo>
                <a:lnTo>
                  <a:pt x="895" y="29"/>
                </a:lnTo>
                <a:lnTo>
                  <a:pt x="889" y="31"/>
                </a:lnTo>
                <a:lnTo>
                  <a:pt x="880" y="34"/>
                </a:lnTo>
                <a:lnTo>
                  <a:pt x="873" y="37"/>
                </a:lnTo>
                <a:lnTo>
                  <a:pt x="865" y="40"/>
                </a:lnTo>
                <a:lnTo>
                  <a:pt x="858" y="43"/>
                </a:lnTo>
                <a:lnTo>
                  <a:pt x="850" y="46"/>
                </a:lnTo>
                <a:lnTo>
                  <a:pt x="843" y="49"/>
                </a:lnTo>
                <a:lnTo>
                  <a:pt x="835" y="53"/>
                </a:lnTo>
                <a:lnTo>
                  <a:pt x="828" y="56"/>
                </a:lnTo>
                <a:lnTo>
                  <a:pt x="820" y="60"/>
                </a:lnTo>
                <a:lnTo>
                  <a:pt x="813" y="63"/>
                </a:lnTo>
                <a:lnTo>
                  <a:pt x="806" y="67"/>
                </a:lnTo>
                <a:lnTo>
                  <a:pt x="799" y="71"/>
                </a:lnTo>
                <a:lnTo>
                  <a:pt x="791" y="75"/>
                </a:lnTo>
                <a:lnTo>
                  <a:pt x="784" y="79"/>
                </a:lnTo>
                <a:lnTo>
                  <a:pt x="777" y="83"/>
                </a:lnTo>
                <a:lnTo>
                  <a:pt x="770" y="87"/>
                </a:lnTo>
                <a:lnTo>
                  <a:pt x="763" y="91"/>
                </a:lnTo>
                <a:lnTo>
                  <a:pt x="739" y="108"/>
                </a:lnTo>
                <a:lnTo>
                  <a:pt x="736" y="109"/>
                </a:lnTo>
                <a:lnTo>
                  <a:pt x="715" y="124"/>
                </a:lnTo>
                <a:lnTo>
                  <a:pt x="702" y="135"/>
                </a:lnTo>
                <a:lnTo>
                  <a:pt x="689" y="145"/>
                </a:lnTo>
                <a:lnTo>
                  <a:pt x="676" y="156"/>
                </a:lnTo>
                <a:lnTo>
                  <a:pt x="663" y="167"/>
                </a:lnTo>
                <a:lnTo>
                  <a:pt x="650" y="179"/>
                </a:lnTo>
                <a:lnTo>
                  <a:pt x="638" y="191"/>
                </a:lnTo>
                <a:lnTo>
                  <a:pt x="626" y="204"/>
                </a:lnTo>
                <a:lnTo>
                  <a:pt x="614" y="216"/>
                </a:lnTo>
                <a:lnTo>
                  <a:pt x="602" y="229"/>
                </a:lnTo>
                <a:lnTo>
                  <a:pt x="591" y="242"/>
                </a:lnTo>
                <a:lnTo>
                  <a:pt x="580" y="256"/>
                </a:lnTo>
                <a:lnTo>
                  <a:pt x="569" y="269"/>
                </a:lnTo>
                <a:lnTo>
                  <a:pt x="558" y="284"/>
                </a:lnTo>
                <a:lnTo>
                  <a:pt x="548" y="298"/>
                </a:lnTo>
                <a:lnTo>
                  <a:pt x="537" y="313"/>
                </a:lnTo>
                <a:lnTo>
                  <a:pt x="527" y="328"/>
                </a:lnTo>
                <a:lnTo>
                  <a:pt x="517" y="343"/>
                </a:lnTo>
                <a:lnTo>
                  <a:pt x="508" y="358"/>
                </a:lnTo>
                <a:lnTo>
                  <a:pt x="498" y="375"/>
                </a:lnTo>
                <a:lnTo>
                  <a:pt x="490" y="390"/>
                </a:lnTo>
                <a:lnTo>
                  <a:pt x="480" y="407"/>
                </a:lnTo>
                <a:lnTo>
                  <a:pt x="472" y="423"/>
                </a:lnTo>
                <a:lnTo>
                  <a:pt x="464" y="441"/>
                </a:lnTo>
                <a:lnTo>
                  <a:pt x="456" y="457"/>
                </a:lnTo>
                <a:lnTo>
                  <a:pt x="448" y="475"/>
                </a:lnTo>
                <a:lnTo>
                  <a:pt x="441" y="492"/>
                </a:lnTo>
                <a:lnTo>
                  <a:pt x="433" y="511"/>
                </a:lnTo>
                <a:lnTo>
                  <a:pt x="427" y="528"/>
                </a:lnTo>
                <a:lnTo>
                  <a:pt x="420" y="547"/>
                </a:lnTo>
                <a:lnTo>
                  <a:pt x="414" y="565"/>
                </a:lnTo>
                <a:lnTo>
                  <a:pt x="408" y="585"/>
                </a:lnTo>
                <a:lnTo>
                  <a:pt x="402" y="602"/>
                </a:lnTo>
                <a:lnTo>
                  <a:pt x="397" y="623"/>
                </a:lnTo>
                <a:lnTo>
                  <a:pt x="392" y="641"/>
                </a:lnTo>
                <a:lnTo>
                  <a:pt x="387" y="661"/>
                </a:lnTo>
                <a:lnTo>
                  <a:pt x="383" y="680"/>
                </a:lnTo>
                <a:lnTo>
                  <a:pt x="379" y="701"/>
                </a:lnTo>
                <a:lnTo>
                  <a:pt x="375" y="719"/>
                </a:lnTo>
                <a:lnTo>
                  <a:pt x="372" y="742"/>
                </a:lnTo>
                <a:lnTo>
                  <a:pt x="369" y="760"/>
                </a:lnTo>
                <a:lnTo>
                  <a:pt x="366" y="783"/>
                </a:lnTo>
                <a:lnTo>
                  <a:pt x="364" y="801"/>
                </a:lnTo>
                <a:lnTo>
                  <a:pt x="363" y="808"/>
                </a:lnTo>
                <a:lnTo>
                  <a:pt x="285" y="727"/>
                </a:lnTo>
                <a:lnTo>
                  <a:pt x="126" y="881"/>
                </a:lnTo>
                <a:lnTo>
                  <a:pt x="126" y="879"/>
                </a:lnTo>
                <a:cubicBezTo>
                  <a:pt x="145" y="389"/>
                  <a:pt x="458" y="0"/>
                  <a:pt x="842" y="0"/>
                </a:cubicBezTo>
                <a:close/>
                <a:moveTo>
                  <a:pt x="1526" y="792"/>
                </a:moveTo>
                <a:lnTo>
                  <a:pt x="1727" y="803"/>
                </a:lnTo>
                <a:cubicBezTo>
                  <a:pt x="1726" y="823"/>
                  <a:pt x="1725" y="843"/>
                  <a:pt x="1723" y="863"/>
                </a:cubicBezTo>
                <a:lnTo>
                  <a:pt x="1722" y="874"/>
                </a:lnTo>
                <a:lnTo>
                  <a:pt x="1674" y="927"/>
                </a:lnTo>
                <a:lnTo>
                  <a:pt x="1526" y="792"/>
                </a:lnTo>
                <a:close/>
                <a:moveTo>
                  <a:pt x="285" y="727"/>
                </a:moveTo>
                <a:lnTo>
                  <a:pt x="363" y="808"/>
                </a:lnTo>
                <a:lnTo>
                  <a:pt x="362" y="826"/>
                </a:lnTo>
                <a:lnTo>
                  <a:pt x="360" y="842"/>
                </a:lnTo>
                <a:lnTo>
                  <a:pt x="359" y="870"/>
                </a:lnTo>
                <a:lnTo>
                  <a:pt x="358" y="885"/>
                </a:lnTo>
                <a:lnTo>
                  <a:pt x="358" y="885"/>
                </a:lnTo>
                <a:lnTo>
                  <a:pt x="357" y="927"/>
                </a:lnTo>
                <a:lnTo>
                  <a:pt x="125" y="927"/>
                </a:lnTo>
                <a:cubicBezTo>
                  <a:pt x="125" y="919"/>
                  <a:pt x="125" y="911"/>
                  <a:pt x="125" y="903"/>
                </a:cubicBezTo>
                <a:lnTo>
                  <a:pt x="126" y="881"/>
                </a:lnTo>
                <a:lnTo>
                  <a:pt x="285" y="727"/>
                </a:lnTo>
                <a:close/>
                <a:moveTo>
                  <a:pt x="1437" y="787"/>
                </a:moveTo>
                <a:lnTo>
                  <a:pt x="1526" y="792"/>
                </a:lnTo>
                <a:lnTo>
                  <a:pt x="1674" y="927"/>
                </a:lnTo>
                <a:lnTo>
                  <a:pt x="1722" y="874"/>
                </a:lnTo>
                <a:lnTo>
                  <a:pt x="1721" y="892"/>
                </a:lnTo>
                <a:cubicBezTo>
                  <a:pt x="1664" y="1490"/>
                  <a:pt x="1359" y="1948"/>
                  <a:pt x="1018" y="1930"/>
                </a:cubicBezTo>
                <a:lnTo>
                  <a:pt x="727" y="1915"/>
                </a:lnTo>
                <a:cubicBezTo>
                  <a:pt x="425" y="1899"/>
                  <a:pt x="191" y="1516"/>
                  <a:pt x="145" y="1012"/>
                </a:cubicBezTo>
                <a:lnTo>
                  <a:pt x="0" y="1003"/>
                </a:lnTo>
                <a:lnTo>
                  <a:pt x="126" y="881"/>
                </a:lnTo>
                <a:lnTo>
                  <a:pt x="125" y="903"/>
                </a:lnTo>
                <a:cubicBezTo>
                  <a:pt x="125" y="911"/>
                  <a:pt x="125" y="919"/>
                  <a:pt x="125" y="927"/>
                </a:cubicBezTo>
                <a:lnTo>
                  <a:pt x="357" y="927"/>
                </a:lnTo>
                <a:lnTo>
                  <a:pt x="358" y="885"/>
                </a:lnTo>
                <a:lnTo>
                  <a:pt x="358" y="885"/>
                </a:lnTo>
                <a:lnTo>
                  <a:pt x="359" y="870"/>
                </a:lnTo>
                <a:lnTo>
                  <a:pt x="360" y="842"/>
                </a:lnTo>
                <a:lnTo>
                  <a:pt x="362" y="826"/>
                </a:lnTo>
                <a:lnTo>
                  <a:pt x="363" y="808"/>
                </a:lnTo>
                <a:lnTo>
                  <a:pt x="581" y="1034"/>
                </a:lnTo>
                <a:lnTo>
                  <a:pt x="436" y="1026"/>
                </a:lnTo>
                <a:lnTo>
                  <a:pt x="440" y="1070"/>
                </a:lnTo>
                <a:lnTo>
                  <a:pt x="442" y="1083"/>
                </a:lnTo>
                <a:lnTo>
                  <a:pt x="445" y="1113"/>
                </a:lnTo>
                <a:lnTo>
                  <a:pt x="448" y="1128"/>
                </a:lnTo>
                <a:lnTo>
                  <a:pt x="452" y="1156"/>
                </a:lnTo>
                <a:lnTo>
                  <a:pt x="454" y="1171"/>
                </a:lnTo>
                <a:lnTo>
                  <a:pt x="460" y="1200"/>
                </a:lnTo>
                <a:lnTo>
                  <a:pt x="462" y="1212"/>
                </a:lnTo>
                <a:lnTo>
                  <a:pt x="470" y="1252"/>
                </a:lnTo>
                <a:lnTo>
                  <a:pt x="471" y="1257"/>
                </a:lnTo>
                <a:lnTo>
                  <a:pt x="480" y="1292"/>
                </a:lnTo>
                <a:lnTo>
                  <a:pt x="483" y="1305"/>
                </a:lnTo>
                <a:lnTo>
                  <a:pt x="490" y="1331"/>
                </a:lnTo>
                <a:lnTo>
                  <a:pt x="494" y="1345"/>
                </a:lnTo>
                <a:lnTo>
                  <a:pt x="501" y="1369"/>
                </a:lnTo>
                <a:lnTo>
                  <a:pt x="505" y="1383"/>
                </a:lnTo>
                <a:lnTo>
                  <a:pt x="514" y="1410"/>
                </a:lnTo>
                <a:lnTo>
                  <a:pt x="517" y="1420"/>
                </a:lnTo>
                <a:lnTo>
                  <a:pt x="530" y="1455"/>
                </a:lnTo>
                <a:lnTo>
                  <a:pt x="532" y="1462"/>
                </a:lnTo>
                <a:lnTo>
                  <a:pt x="543" y="1490"/>
                </a:lnTo>
                <a:lnTo>
                  <a:pt x="548" y="1501"/>
                </a:lnTo>
                <a:lnTo>
                  <a:pt x="558" y="1524"/>
                </a:lnTo>
                <a:lnTo>
                  <a:pt x="563" y="1536"/>
                </a:lnTo>
                <a:lnTo>
                  <a:pt x="573" y="1557"/>
                </a:lnTo>
                <a:lnTo>
                  <a:pt x="579" y="1568"/>
                </a:lnTo>
                <a:lnTo>
                  <a:pt x="591" y="1592"/>
                </a:lnTo>
                <a:lnTo>
                  <a:pt x="595" y="1599"/>
                </a:lnTo>
                <a:lnTo>
                  <a:pt x="611" y="1629"/>
                </a:lnTo>
                <a:lnTo>
                  <a:pt x="615" y="1636"/>
                </a:lnTo>
                <a:lnTo>
                  <a:pt x="628" y="1658"/>
                </a:lnTo>
                <a:lnTo>
                  <a:pt x="635" y="1667"/>
                </a:lnTo>
                <a:lnTo>
                  <a:pt x="647" y="1685"/>
                </a:lnTo>
                <a:lnTo>
                  <a:pt x="656" y="1699"/>
                </a:lnTo>
                <a:lnTo>
                  <a:pt x="659" y="1703"/>
                </a:lnTo>
                <a:lnTo>
                  <a:pt x="674" y="1723"/>
                </a:lnTo>
                <a:lnTo>
                  <a:pt x="677" y="1727"/>
                </a:lnTo>
                <a:lnTo>
                  <a:pt x="692" y="1746"/>
                </a:lnTo>
                <a:lnTo>
                  <a:pt x="693" y="1747"/>
                </a:lnTo>
                <a:lnTo>
                  <a:pt x="709" y="1765"/>
                </a:lnTo>
                <a:lnTo>
                  <a:pt x="711" y="1768"/>
                </a:lnTo>
                <a:lnTo>
                  <a:pt x="727" y="1785"/>
                </a:lnTo>
                <a:lnTo>
                  <a:pt x="730" y="1788"/>
                </a:lnTo>
                <a:lnTo>
                  <a:pt x="747" y="1805"/>
                </a:lnTo>
                <a:lnTo>
                  <a:pt x="748" y="1806"/>
                </a:lnTo>
                <a:lnTo>
                  <a:pt x="765" y="1820"/>
                </a:lnTo>
                <a:lnTo>
                  <a:pt x="768" y="1823"/>
                </a:lnTo>
                <a:lnTo>
                  <a:pt x="785" y="1837"/>
                </a:lnTo>
                <a:lnTo>
                  <a:pt x="788" y="1840"/>
                </a:lnTo>
                <a:lnTo>
                  <a:pt x="806" y="1853"/>
                </a:lnTo>
                <a:lnTo>
                  <a:pt x="807" y="1853"/>
                </a:lnTo>
                <a:lnTo>
                  <a:pt x="825" y="1865"/>
                </a:lnTo>
                <a:lnTo>
                  <a:pt x="828" y="1867"/>
                </a:lnTo>
                <a:lnTo>
                  <a:pt x="846" y="1878"/>
                </a:lnTo>
                <a:lnTo>
                  <a:pt x="850" y="1880"/>
                </a:lnTo>
                <a:lnTo>
                  <a:pt x="869" y="1890"/>
                </a:lnTo>
                <a:lnTo>
                  <a:pt x="869" y="1890"/>
                </a:lnTo>
                <a:lnTo>
                  <a:pt x="870" y="1891"/>
                </a:lnTo>
                <a:lnTo>
                  <a:pt x="875" y="1893"/>
                </a:lnTo>
                <a:lnTo>
                  <a:pt x="888" y="1888"/>
                </a:lnTo>
                <a:lnTo>
                  <a:pt x="888" y="1888"/>
                </a:lnTo>
                <a:lnTo>
                  <a:pt x="902" y="1883"/>
                </a:lnTo>
                <a:lnTo>
                  <a:pt x="906" y="1880"/>
                </a:lnTo>
                <a:lnTo>
                  <a:pt x="915" y="1876"/>
                </a:lnTo>
                <a:lnTo>
                  <a:pt x="920" y="1874"/>
                </a:lnTo>
                <a:lnTo>
                  <a:pt x="928" y="1870"/>
                </a:lnTo>
                <a:lnTo>
                  <a:pt x="934" y="1867"/>
                </a:lnTo>
                <a:lnTo>
                  <a:pt x="942" y="1863"/>
                </a:lnTo>
                <a:lnTo>
                  <a:pt x="948" y="1860"/>
                </a:lnTo>
                <a:lnTo>
                  <a:pt x="955" y="1855"/>
                </a:lnTo>
                <a:lnTo>
                  <a:pt x="961" y="1852"/>
                </a:lnTo>
                <a:lnTo>
                  <a:pt x="968" y="1848"/>
                </a:lnTo>
                <a:lnTo>
                  <a:pt x="974" y="1844"/>
                </a:lnTo>
                <a:lnTo>
                  <a:pt x="981" y="1839"/>
                </a:lnTo>
                <a:lnTo>
                  <a:pt x="987" y="1835"/>
                </a:lnTo>
                <a:lnTo>
                  <a:pt x="994" y="1830"/>
                </a:lnTo>
                <a:lnTo>
                  <a:pt x="1000" y="1826"/>
                </a:lnTo>
                <a:lnTo>
                  <a:pt x="1007" y="1821"/>
                </a:lnTo>
                <a:lnTo>
                  <a:pt x="1013" y="1816"/>
                </a:lnTo>
                <a:lnTo>
                  <a:pt x="1019" y="1811"/>
                </a:lnTo>
                <a:lnTo>
                  <a:pt x="1025" y="1806"/>
                </a:lnTo>
                <a:lnTo>
                  <a:pt x="1032" y="1801"/>
                </a:lnTo>
                <a:lnTo>
                  <a:pt x="1038" y="1796"/>
                </a:lnTo>
                <a:lnTo>
                  <a:pt x="1044" y="1790"/>
                </a:lnTo>
                <a:lnTo>
                  <a:pt x="1050" y="1785"/>
                </a:lnTo>
                <a:lnTo>
                  <a:pt x="1057" y="1779"/>
                </a:lnTo>
                <a:lnTo>
                  <a:pt x="1062" y="1774"/>
                </a:lnTo>
                <a:lnTo>
                  <a:pt x="1069" y="1768"/>
                </a:lnTo>
                <a:lnTo>
                  <a:pt x="1075" y="1762"/>
                </a:lnTo>
                <a:lnTo>
                  <a:pt x="1081" y="1756"/>
                </a:lnTo>
                <a:lnTo>
                  <a:pt x="1087" y="1750"/>
                </a:lnTo>
                <a:lnTo>
                  <a:pt x="1093" y="1744"/>
                </a:lnTo>
                <a:lnTo>
                  <a:pt x="1098" y="1737"/>
                </a:lnTo>
                <a:lnTo>
                  <a:pt x="1104" y="1731"/>
                </a:lnTo>
                <a:lnTo>
                  <a:pt x="1110" y="1724"/>
                </a:lnTo>
                <a:lnTo>
                  <a:pt x="1116" y="1718"/>
                </a:lnTo>
                <a:lnTo>
                  <a:pt x="1122" y="1711"/>
                </a:lnTo>
                <a:lnTo>
                  <a:pt x="1128" y="1704"/>
                </a:lnTo>
                <a:lnTo>
                  <a:pt x="1133" y="1697"/>
                </a:lnTo>
                <a:lnTo>
                  <a:pt x="1139" y="1690"/>
                </a:lnTo>
                <a:lnTo>
                  <a:pt x="1144" y="1683"/>
                </a:lnTo>
                <a:lnTo>
                  <a:pt x="1150" y="1676"/>
                </a:lnTo>
                <a:lnTo>
                  <a:pt x="1155" y="1669"/>
                </a:lnTo>
                <a:lnTo>
                  <a:pt x="1160" y="1662"/>
                </a:lnTo>
                <a:lnTo>
                  <a:pt x="1177" y="1639"/>
                </a:lnTo>
                <a:lnTo>
                  <a:pt x="1188" y="1622"/>
                </a:lnTo>
                <a:lnTo>
                  <a:pt x="1198" y="1607"/>
                </a:lnTo>
                <a:lnTo>
                  <a:pt x="1209" y="1590"/>
                </a:lnTo>
                <a:lnTo>
                  <a:pt x="1219" y="1574"/>
                </a:lnTo>
                <a:lnTo>
                  <a:pt x="1229" y="1556"/>
                </a:lnTo>
                <a:lnTo>
                  <a:pt x="1238" y="1540"/>
                </a:lnTo>
                <a:lnTo>
                  <a:pt x="1248" y="1521"/>
                </a:lnTo>
                <a:lnTo>
                  <a:pt x="1257" y="1504"/>
                </a:lnTo>
                <a:lnTo>
                  <a:pt x="1267" y="1485"/>
                </a:lnTo>
                <a:lnTo>
                  <a:pt x="1275" y="1467"/>
                </a:lnTo>
                <a:lnTo>
                  <a:pt x="1284" y="1447"/>
                </a:lnTo>
                <a:lnTo>
                  <a:pt x="1293" y="1429"/>
                </a:lnTo>
                <a:lnTo>
                  <a:pt x="1301" y="1408"/>
                </a:lnTo>
                <a:lnTo>
                  <a:pt x="1309" y="1389"/>
                </a:lnTo>
                <a:lnTo>
                  <a:pt x="1317" y="1368"/>
                </a:lnTo>
                <a:lnTo>
                  <a:pt x="1325" y="1349"/>
                </a:lnTo>
                <a:lnTo>
                  <a:pt x="1333" y="1327"/>
                </a:lnTo>
                <a:lnTo>
                  <a:pt x="1340" y="1307"/>
                </a:lnTo>
                <a:lnTo>
                  <a:pt x="1347" y="1285"/>
                </a:lnTo>
                <a:lnTo>
                  <a:pt x="1354" y="1264"/>
                </a:lnTo>
                <a:lnTo>
                  <a:pt x="1360" y="1241"/>
                </a:lnTo>
                <a:lnTo>
                  <a:pt x="1367" y="1220"/>
                </a:lnTo>
                <a:lnTo>
                  <a:pt x="1373" y="1197"/>
                </a:lnTo>
                <a:lnTo>
                  <a:pt x="1379" y="1176"/>
                </a:lnTo>
                <a:lnTo>
                  <a:pt x="1384" y="1151"/>
                </a:lnTo>
                <a:lnTo>
                  <a:pt x="1390" y="1130"/>
                </a:lnTo>
                <a:lnTo>
                  <a:pt x="1395" y="1105"/>
                </a:lnTo>
                <a:lnTo>
                  <a:pt x="1400" y="1083"/>
                </a:lnTo>
                <a:lnTo>
                  <a:pt x="1404" y="1058"/>
                </a:lnTo>
                <a:lnTo>
                  <a:pt x="1409" y="1036"/>
                </a:lnTo>
                <a:lnTo>
                  <a:pt x="1413" y="1009"/>
                </a:lnTo>
                <a:lnTo>
                  <a:pt x="1416" y="988"/>
                </a:lnTo>
                <a:lnTo>
                  <a:pt x="1420" y="960"/>
                </a:lnTo>
                <a:lnTo>
                  <a:pt x="1423" y="939"/>
                </a:lnTo>
                <a:lnTo>
                  <a:pt x="1427" y="909"/>
                </a:lnTo>
                <a:lnTo>
                  <a:pt x="1429" y="889"/>
                </a:lnTo>
                <a:lnTo>
                  <a:pt x="1432" y="855"/>
                </a:lnTo>
                <a:lnTo>
                  <a:pt x="1433" y="838"/>
                </a:lnTo>
                <a:lnTo>
                  <a:pt x="1437" y="787"/>
                </a:ln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016478">
            <a:off x="9049889" y="3378565"/>
            <a:ext cx="64633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15" name="文本框 14"/>
          <p:cNvSpPr txBox="1"/>
          <p:nvPr/>
        </p:nvSpPr>
        <p:spPr>
          <a:xfrm rot="20016478">
            <a:off x="6022121" y="3392176"/>
            <a:ext cx="64633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16" name="文本框 15"/>
          <p:cNvSpPr txBox="1"/>
          <p:nvPr/>
        </p:nvSpPr>
        <p:spPr>
          <a:xfrm rot="20016478">
            <a:off x="3088147" y="3405246"/>
            <a:ext cx="64633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17" name="燕尾形箭头 16"/>
          <p:cNvSpPr/>
          <p:nvPr/>
        </p:nvSpPr>
        <p:spPr>
          <a:xfrm rot="3874140">
            <a:off x="5989840" y="5745205"/>
            <a:ext cx="769403" cy="329887"/>
          </a:xfrm>
          <a:prstGeom prst="notched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75531" y="6276299"/>
            <a:ext cx="1938305" cy="4073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做出相应的回应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122</TotalTime>
  <Words>450</Words>
  <Application>Microsoft Office PowerPoint</Application>
  <PresentationFormat>宽屏</PresentationFormat>
  <Paragraphs>89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黑体</vt:lpstr>
      <vt:lpstr>Arial</vt:lpstr>
      <vt:lpstr>Arial Black</vt:lpstr>
      <vt:lpstr>电路</vt:lpstr>
      <vt:lpstr>PowerPoint 演示文稿</vt:lpstr>
      <vt:lpstr>目录</vt:lpstr>
      <vt:lpstr>主界面</vt:lpstr>
      <vt:lpstr>设置与退出界面</vt:lpstr>
      <vt:lpstr>PowerPoint 演示文稿</vt:lpstr>
      <vt:lpstr>游戏玩法</vt:lpstr>
      <vt:lpstr>开发工具</vt:lpstr>
      <vt:lpstr>使用的底层图形API</vt:lpstr>
      <vt:lpstr>项目架构</vt:lpstr>
      <vt:lpstr>渲染图片的过程</vt:lpstr>
      <vt:lpstr>初始化声音的过程</vt:lpstr>
      <vt:lpstr>项目难点</vt:lpstr>
      <vt:lpstr>项目难点</vt:lpstr>
      <vt:lpstr>项目亮点</vt:lpstr>
      <vt:lpstr>项目亮点</vt:lpstr>
      <vt:lpstr>项目亮点</vt:lpstr>
      <vt:lpstr>项目亮点</vt:lpstr>
      <vt:lpstr>项目亮点</vt:lpstr>
      <vt:lpstr>项目亮点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Unreal</dc:creator>
  <cp:lastModifiedBy>cai gou</cp:lastModifiedBy>
  <cp:revision>40</cp:revision>
  <dcterms:created xsi:type="dcterms:W3CDTF">2021-12-08T14:34:00Z</dcterms:created>
  <dcterms:modified xsi:type="dcterms:W3CDTF">2023-01-24T16:23:34Z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