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77" r:id="rId6"/>
    <p:sldId id="276" r:id="rId7"/>
    <p:sldId id="266" r:id="rId8"/>
    <p:sldId id="263" r:id="rId9"/>
    <p:sldId id="268" r:id="rId10"/>
    <p:sldId id="271" r:id="rId11"/>
    <p:sldId id="270" r:id="rId12"/>
    <p:sldId id="269" r:id="rId13"/>
    <p:sldId id="260" r:id="rId14"/>
    <p:sldId id="273" r:id="rId15"/>
    <p:sldId id="274" r:id="rId16"/>
    <p:sldId id="259" r:id="rId17"/>
    <p:sldId id="264" r:id="rId18"/>
    <p:sldId id="278" r:id="rId19"/>
    <p:sldId id="256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8" y="2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11366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Intro to Unreal Engine C++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IS-A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녹색, 표지판이(가) 표시된 사진&#10;&#10;자동 생성된 설명">
            <a:extLst>
              <a:ext uri="{FF2B5EF4-FFF2-40B4-BE49-F238E27FC236}">
                <a16:creationId xmlns:a16="http://schemas.microsoft.com/office/drawing/2014/main" id="{C9AA5809-741B-EF0C-3E0B-5380E8E1B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3" y="1476102"/>
            <a:ext cx="7675401" cy="4627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CC2D2E-5B55-6BEB-AFE4-3A2012AE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3" y="1202925"/>
            <a:ext cx="7675401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HAS-A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관계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63412-C147-ED8A-8028-E144FFF0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113775"/>
            <a:ext cx="5740289" cy="5408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AD24DB-BB0D-05A8-07F2-5296FB077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3" y="1074078"/>
            <a:ext cx="11328964" cy="51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2B90A-DF70-E94E-1BFE-F0E7C33C5FEC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0E8917-5BA1-68F9-5B4B-44E9864688B2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78074-E104-15B8-5A18-D8EC9A64ABB8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8DB210B-FF3B-850C-360B-C4F3FEC26958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E5763A-332A-EA43-5ABF-51FFE0DB71AF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210A7F0-B3D6-467C-82A4-09A5651F4A06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1D2AE70-0403-D07F-8A8A-6602C5783AE9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E1553D-7E8D-43F8-9685-77E2CC3E8AC4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547BAA-F9C8-A8F0-D2A4-7E246B86E3F5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4A98988-1E11-3E49-7438-194F021BFD1E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EB09770-A128-F43D-8D55-AFBD631806E0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C72241F-09CE-20AD-E5CD-CDE3A2C0EB89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B7E6CF-156D-4CD8-6DFA-3644B35435B0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9593A7-3AAD-92F6-7FA2-253C8E80837B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914DE4-6568-EE31-11C0-F3E79E25F5A1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3D15F85-79F8-AF04-DF29-F608E091F326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FDDF7F8-AF0F-4DA2-94E9-329266471149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069776-3900-528F-4E8E-67A4C13D2938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20934EB-C5D4-BBE4-0C78-A27E5012236B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A1027A-BCDE-CCCD-B475-C2747319F22A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296342-4E33-1971-8939-BB059D9B44B2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2B84BE-0F27-75F7-D412-8869591398D4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3D5D75-BA44-5F47-E557-70D72AAC7006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C2AE48-9B00-FB1D-904B-0FAF890E4D69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B8E7695-F2F9-36C8-F0FB-DFE146D92CBD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10FB7C4-8EBD-B7C8-13AF-9713FEFCD24B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8DAB7E-09B0-04DD-79AD-7C0C2C009448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F0680B9-4208-2308-9769-A10F4147C588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7417669-6D90-2526-3189-6B330CD5B672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D47E3CA-AB75-E1DF-6881-6557CB1252A6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47B787F-4D26-FE81-B2E9-4EA9FFE5E4FD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837C81-AF06-1DCE-EE7B-73D17B39F40D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5C728B-0A06-EAB0-AE05-5635FEEC1D9A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3EEF2C-DBFA-4054-B2B3-92806BD181D8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D611CD-5108-C962-A3A8-2B0E32030130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1BD5287-E25B-01C1-D16E-592F573CDCD6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1D01C01-BEF9-D8C9-EBC9-FDC9C1D366FA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F31FC2-BB2E-6E66-2B3B-706933F96ED4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A925E1A-2C39-4EFD-6F9C-612291C580F2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9BAA21A-4CA2-24AE-EA23-F49F6FD82504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D2DF3D-43E1-0BDB-E3CB-6F53A1B01A7E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5FE15B4-C0A2-3E63-B6E1-D64BE807DAFB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0173B0F-B139-08CC-B724-076B1B5CCC4A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972BD7-2245-6692-F8AD-B58159012063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5D6622B-8E0A-E859-FCCB-E804AC1AB692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77AA688-D54E-21EA-24CB-7412BF9513D9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CD003A5-721C-478C-844D-F49BBDE2C0A5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EB4FC8A-1F94-DE59-CE66-BD08151F9328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34E1C11-A371-D3AF-74C8-1F2643AEF02C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6EF47D4-7F7A-C83E-6125-3D62E325E77E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4F9344-184B-C7EE-C7B9-D25B743CB238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CFB4BB2-D562-A0BC-CCDD-731B811182C1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DB1E3E-F14E-033B-366E-355BAB7FC908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7824F69-D93B-EADA-8F40-6079C748B77F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7FBCAF5-ECFC-D91B-24CB-566C4DBF022D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BEEA1AD-3C6E-E6BB-1465-51CCB4A46BA4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45E98A8-DF80-11CD-2940-C4D483756692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6EDB882-9BCC-8095-08D0-316D1B5D1C1E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E8E0E5-CC68-F629-B7F9-97D50D7D2588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0707DA-6299-C50E-6924-A885538E64D7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25B05E9-6A54-CBF4-5A54-C212FEDFA086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6BD3EE0-BE33-674C-D654-BAD55E748973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E8D0E9-4938-199C-3940-58E811E5881B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7C1BD1B-6B6B-34E8-22EF-F11244034928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CF5C89E-D3D2-C2B6-E519-74348E5D38EB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BC57842-F906-BDFE-B542-81EFE8252660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4D485BD-852C-2CB4-3FBF-1D4362DDBE2A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100ABD0-338E-8654-0184-EF8DDFECF089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7CA76C6-35A1-B84D-C202-E47508396150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027557C-EA39-1A2E-701D-AC6DC2BA6D65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C626885-D2C6-CBFF-EE3D-9837759C4FF1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D970BF8-C001-4A28-6423-5E870DAAF381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F608033-2407-122C-D117-DFC217BCC630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DE6908C-42B2-0610-351C-CC5E8ED3AEA5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7B56C4E-2343-84E7-913F-DFEC5BE74480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FBB7E6A-6C9B-D873-405B-531291A6B9D7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BFB8875-22C0-D6B1-39EA-EC7C99C61AB6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D4DE9A2-DCE0-D237-EF30-3FCA013F084D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99332D3-BA1D-07D2-8F6A-11EE231DFAB2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43BAF7-6569-8F6C-B148-648C33C9FB0E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5FAACFA-5AF1-331B-06AD-32EB4C9A6DFB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425201B-ACDC-41DA-39C3-33FDE0E906DF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79115D3-8CC9-A05B-697A-FFE1A521C03F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D365F1D-85A2-117B-0E5A-B33E6EE93AA3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4B64F76F-2912-6DB9-AA0F-23E3330090C9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616B66C-5125-A669-8ABD-0CCEDC21D581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D851B1A-4FEF-456A-D1B4-9C4FAB0AABAB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7AD1BBD-C37A-2B90-26E0-10385CF2276D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A4592D3-E93A-968F-01F8-3B203355BE8B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EA9EA7E-E155-F648-5723-A3A53374ED5B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3C51A2B-CF71-B406-4811-59A3CB61F8D5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64ADF4F-EA7F-7803-E1A9-32B88DCCBF77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B29E90B-8660-4B9A-D585-65F716FAD1F9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E92FE69-7874-29A3-1075-21799E57AF73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D8C889E-A2C4-BA2F-9B1C-1F16EBBF8FA2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D88BD39-42BE-D194-CF2B-1E8D2B05DA05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E57C7F0-8142-5567-19A8-1A53D599FE6F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4CECA3D-9E85-D378-572F-EF4283C75D04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60F89A0-B537-56F0-CD3E-E3FDF970AB8D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51AF0A2-D2F6-D2D1-A97F-E18A1094CA43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D10556D-D818-F2FD-446A-A0F16596896C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D266CAB-3940-7C88-0CD4-F1178AC5F582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51CE92B-B396-2901-F6F4-8DE2F970D055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D63E7A-2C9C-EF67-B411-C36DE5B17784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F1F885B-B0E0-97D3-D58A-02A6A4787C8E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E2B42A9-336D-3B1F-9286-3551878CA248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5737BA1-4C5C-E0A2-EC21-322B1F44AD55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C50D845-045C-19F6-DE6C-CA0CC605FBC3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2FA4CBB-A0CB-2965-3EE6-197735A468EF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659C126-7C11-8369-1160-AA720113291E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B7B8A0D-6656-AA43-60AC-5903B940AAA6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B8E7B63-E25D-E864-105E-0A420AC3F1F0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72B8C8D-4D4E-C9FE-AEFC-E5E18C16405B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75E1067-F3EE-61F2-D4E6-CCD3CDB9056F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AE1EDDC3-8D46-3178-DC76-1E8ECC9E511E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C75B8C0-FD22-F61A-A92F-EFEC9BD7E6CF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DCE98F9-1B70-46E4-68EB-3BD5DE40A316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09ED60-8828-C578-5DC6-C62EF3C4A620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4C6776C-4510-84C3-A24B-152F5ED5395F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9C716A09-01A9-B945-5BD9-270F4FC719F3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F59253E-A82D-DB3C-D6F8-972737A88955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90E5CDE-0D1A-337D-6DC3-7AA5E4EDD7C3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BCD91B6-0B99-FBBD-D1E6-AD34DC364983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0ED7569-F3F9-A971-C2B2-1B7D0BA2DE4F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6DC561C-7958-1387-593F-DB1F5EC58784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2B69E1-47E8-398A-1577-6D996A17AD85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98BA5F9F-4D62-8CCE-D8DD-7FEE3CD5577C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36D7CD3-5109-38A0-7E6A-91E9A1794CDD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37AA16BC-6413-3FB3-1A46-8F7C7C8492D5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F2F71F61-565F-D673-1462-F85728104443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E68F3F4-EF44-5C06-26ED-FC9C7B441832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B351AC9-0757-D899-2A92-BB0AFE58CAED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C8C781B-39B9-940D-C58F-E6DE6C596772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4C474EC-1E09-8BD1-AA06-60505A2FF0F4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CBB2EF6-5800-36D9-B6BB-498C492D77DE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425AF7C5-4194-FBFC-69AE-8C1C7E926B0D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6472249-164C-65DC-1029-F77A0BB2EB54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2D408D1-0CBC-D4B5-90EA-017195910668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42E6317B-3F9B-8E3A-DEC7-0FA9D3413EA7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E209D9D-1ADF-1939-30D3-11399E047FB7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740B09A-4EA8-F7CC-94BE-6925F6EDCF54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B64B984-4096-8978-1FD7-5917DC2BE0E2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A77C809-18F1-4BC8-71DC-A9EDF54D8980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6806DA38-4804-30E0-E27E-0366F4537C67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1BAAB01-D972-1EB8-110D-16015F233D4E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9346C09-4576-C06F-C69A-34E8BF29FA11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4804890-F489-4192-3751-1C920482BBB0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BE95DD2-25DB-0FEA-D218-3555558C0880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9A878FF-3BCA-F1BE-38D0-CAB554E1D5E2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BF84151A-7FDB-E28D-8F66-C13D747A1369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68EC473-D887-AF16-D64B-02C08A0466C3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990FC5B8-4434-1839-1566-CAF28A624264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2DCEFEA-1C45-8499-37E4-14DDF03B6B2F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287905B-E249-5CAD-B8C2-B9306D07A628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C1E2DB11-664B-45A7-9B26-5AA636715526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3F09CE4-2F29-2C9A-719D-C7BE571F9DFE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6346A2E-1A1E-1C1F-D44E-727F3CEF3C95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2C4170D-8E74-5BCB-5DEF-7AC9997F0B23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972730E-D70D-E216-1496-B6E5CDA06119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C84D3E1-4AD7-1EE2-DDBD-156D6F780D1B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D99191B-BA8E-7990-5979-17995D9373DC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F183D50-6BF6-1128-D423-30678162FE50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F07ABCA8-D3EB-377A-D927-39123A99F134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2CE5A660-38F8-7888-1877-7D4A0E7F2081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25ED417-2202-2B2F-EC50-5415005CB476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7259ABC-FD8C-00BA-9D15-2253D2AAF049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6325DAE-E33F-6E56-3F44-3E96792F4CC9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D472EB7-70DE-1F04-AFF3-D8CB7A180233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42EFE9F-23C1-F6EA-BE85-15F748C0C43E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3DCB854-9ED5-935A-0306-20C8657B1202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6B3BAEBF-B168-CE09-C56A-F4A45932BBE9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ED484B1-009F-21EB-96EF-AA0C40F7E47E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70F1298-CE6D-743C-3CD1-0387C5CCD0D2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4EF1AD9-A422-D43D-74F7-61F144B80798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2AB43C3-3C9B-0274-504A-9A4BCFAD65C0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F198C6B-E0EA-12E3-EA94-68861F1ED463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C3C52F7-1758-401E-0AE3-A2DB22C44A72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4C30B2A-E478-76A3-C7CF-F44653819195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0AADA21-C5EE-7F4A-0C58-01617A856AC6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31D26C0-60ED-9146-7458-45CFD8167C3C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867D009-B64C-14B5-D2CA-75414041D018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AC79C18-BB01-F511-D02F-EB1FCFC2732A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949DCA0-7B6F-94C5-0929-2E2340BBCA31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9BD83DD-680E-A9D9-7517-570A59542D76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83B1280-5F6A-61E8-A0B1-DFBF21A8093C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6959C41-EA8F-D7C9-7D69-DDB97378C044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09FD5D5F-B900-1FA1-4617-FE4C9570C4C6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89E31108-6585-1C33-F1ED-E1512E7F0841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A91F4737-D75E-2572-A2BB-AE6BEA0559FE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706FC5E-70C4-54E4-F2FE-9138E5A0F390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94F6D1F6-87DD-65A4-9975-BB134B507C4C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A36283D-F35C-0C5E-D952-2E3EF4D8E136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8124EBE-3DB3-78D3-09A4-416B40C40A1E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3EC5EF5-0CE9-FC70-7248-0AD1372E0323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42A0192D-59EE-D083-C35D-F6DB5B2C1DA0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C31141DD-0954-2AD3-5F3E-7E2D9C9264F9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CCDB121-2B85-EC83-D748-78AE437D504F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E3542AC-0A58-93A6-1EFA-6238CCDC41E2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3F4CC3D8-9F8D-871C-FC8C-1701F902F1DD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E165D728-764C-4217-23B2-0F08516FAD75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A0C7A29-BBEB-D1CF-ED8D-E64075489E7B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83152F04-356A-3727-4B50-64B609BCB2AF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933C21F-9FE6-AD99-6A5C-91C1DDF61A03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DFBCC75-DBCB-2B40-2D19-BE0910BFADC4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F3CF3406-C9D6-AE46-C73B-6C529897B606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B53A182-974B-6F2A-6D7A-DC047AFB1196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8CBA8B-55C0-427F-6C55-A6E1A9BAC2FD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383A868B-EFE3-75CA-625B-6CC869CFAF66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E0E0A6B3-EDEB-03C8-9563-9B233CE2A88F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CF309CB-4341-91B3-BA60-85DDC2B32715}"/>
              </a:ext>
            </a:extLst>
          </p:cNvPr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453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bg1"/>
                </a:solidFill>
              </a:rPr>
              <a:t>Reflction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1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Reflction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938B3EA-8252-85A6-8AAA-326E29C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5" y="1549635"/>
            <a:ext cx="10879370" cy="40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28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Reflection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D0396-D5A1-8352-207A-69E09580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1" y="1216083"/>
            <a:ext cx="10735701" cy="41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Using </a:t>
            </a:r>
            <a:r>
              <a:rPr lang="en-US" altLang="ko-KR" sz="4400" b="1" dirty="0" err="1">
                <a:solidFill>
                  <a:schemeClr val="bg1"/>
                </a:solidFill>
              </a:rPr>
              <a:t>Uobject</a:t>
            </a:r>
            <a:r>
              <a:rPr lang="en-US" altLang="ko-KR" sz="4400" b="1" dirty="0">
                <a:solidFill>
                  <a:schemeClr val="bg1"/>
                </a:solidFill>
              </a:rPr>
              <a:t> in Blueprint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A9C09-084A-6E76-4DBF-A458121F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C6D4B-0A05-547B-85CB-117AA624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" y="119062"/>
            <a:ext cx="52768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03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Using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Uobject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in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Blueprint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8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29D9E929-DFF4-7890-93DA-2E55C4D0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1282535"/>
            <a:ext cx="11414251" cy="44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03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Using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Uobject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in Blueprint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7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A1FB5996-E68E-D1AC-5C2F-222238EC6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991937"/>
            <a:ext cx="9314762" cy="54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11262496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239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/>
              <a:t>클래스 상속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C++  </a:t>
            </a:r>
            <a:r>
              <a:rPr lang="ko-KR" altLang="en-US" sz="2400" spc="-300" dirty="0"/>
              <a:t>클래스와</a:t>
            </a:r>
            <a:endParaRPr lang="en-US" altLang="ko-KR" sz="2400" spc="-300" dirty="0"/>
          </a:p>
          <a:p>
            <a:r>
              <a:rPr lang="ko-KR" altLang="en-US" sz="2400" spc="-300" dirty="0" err="1"/>
              <a:t>언리얼</a:t>
            </a:r>
            <a:r>
              <a:rPr lang="ko-KR" altLang="en-US" sz="2400" spc="-300" dirty="0"/>
              <a:t>  클래스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28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Reflection, Garbage Collection</a:t>
            </a:r>
            <a:endParaRPr lang="ko-KR" altLang="en-US" sz="24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2969E-DDA1-C7B2-FC88-2625AB71B6BF}"/>
              </a:ext>
            </a:extLst>
          </p:cNvPr>
          <p:cNvSpPr txBox="1"/>
          <p:nvPr/>
        </p:nvSpPr>
        <p:spPr>
          <a:xfrm>
            <a:off x="1677634" y="5383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D01E5-2562-D01B-82A3-4F890E2E7FB4}"/>
              </a:ext>
            </a:extLst>
          </p:cNvPr>
          <p:cNvSpPr txBox="1"/>
          <p:nvPr/>
        </p:nvSpPr>
        <p:spPr>
          <a:xfrm>
            <a:off x="2725708" y="5400621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Using </a:t>
            </a:r>
            <a:r>
              <a:rPr lang="en-US" altLang="ko-KR" sz="2400" spc="-300" dirty="0" err="1"/>
              <a:t>Uobject</a:t>
            </a:r>
            <a:r>
              <a:rPr lang="en-US" altLang="ko-KR" sz="2400" spc="-300" dirty="0"/>
              <a:t> in Blueprint</a:t>
            </a:r>
            <a:endParaRPr lang="ko-KR" altLang="en-US" sz="2400" spc="-300" dirty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상속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8F5576-4C39-9BB8-8F7F-40F7B14B0F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968898"/>
            <a:ext cx="8268430" cy="52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상속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9" name="그림 8" descr="텍스트, 표지판, 녹색, 실외이(가) 표시된 사진&#10;&#10;자동 생성된 설명">
            <a:extLst>
              <a:ext uri="{FF2B5EF4-FFF2-40B4-BE49-F238E27FC236}">
                <a16:creationId xmlns:a16="http://schemas.microsoft.com/office/drawing/2014/main" id="{3C7E103C-15DF-DBDD-8543-DBB97B02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103205"/>
            <a:ext cx="3683322" cy="52382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8537BB-664F-4C72-057C-B7FE72EF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42" y="1112111"/>
            <a:ext cx="55626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상속의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1469626" y="2459504"/>
            <a:ext cx="9252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클래스 사이의 멤버 중복 선언 불필요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변수와 함수의 재사용으로 클래스 간결화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클래스 간 계층적 분류 및 관리</a:t>
            </a:r>
            <a:endParaRPr lang="en-US" altLang="ko-KR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상속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2" y="375058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9" name="그림 8" descr="텍스트, 표지판, 녹색, 고속도로이(가) 표시된 사진&#10;&#10;자동 생성된 설명">
            <a:extLst>
              <a:ext uri="{FF2B5EF4-FFF2-40B4-BE49-F238E27FC236}">
                <a16:creationId xmlns:a16="http://schemas.microsoft.com/office/drawing/2014/main" id="{7E7A6B23-8AB8-9C04-9DBD-4AED2921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35" y="1866682"/>
            <a:ext cx="5430008" cy="3124636"/>
          </a:xfrm>
          <a:prstGeom prst="rect">
            <a:avLst/>
          </a:prstGeom>
        </p:spPr>
      </p:pic>
      <p:pic>
        <p:nvPicPr>
          <p:cNvPr id="7" name="그림 6" descr="텍스트, 표지판, 녹색, 실외이(가) 표시된 사진&#10;&#10;자동 생성된 설명">
            <a:extLst>
              <a:ext uri="{FF2B5EF4-FFF2-40B4-BE49-F238E27FC236}">
                <a16:creationId xmlns:a16="http://schemas.microsoft.com/office/drawing/2014/main" id="{AE03B9D9-6C6A-F24C-7650-0333C4C1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428471"/>
            <a:ext cx="7554379" cy="4001058"/>
          </a:xfrm>
          <a:prstGeom prst="rect">
            <a:avLst/>
          </a:prstGeom>
        </p:spPr>
      </p:pic>
      <p:pic>
        <p:nvPicPr>
          <p:cNvPr id="11" name="그림 10" descr="텍스트, 표지판, 녹색, 고속도로이(가) 표시된 사진&#10;&#10;자동 생성된 설명">
            <a:extLst>
              <a:ext uri="{FF2B5EF4-FFF2-40B4-BE49-F238E27FC236}">
                <a16:creationId xmlns:a16="http://schemas.microsoft.com/office/drawing/2014/main" id="{EE59438B-820E-107C-A25A-CB7A8A186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599944"/>
            <a:ext cx="80878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C++ </a:t>
            </a:r>
            <a:r>
              <a:rPr lang="ko-KR" altLang="en-US" sz="4400" b="1" dirty="0">
                <a:solidFill>
                  <a:schemeClr val="bg1"/>
                </a:solidFill>
              </a:rPr>
              <a:t>클래스와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 err="1">
                <a:solidFill>
                  <a:schemeClr val="bg1"/>
                </a:solidFill>
              </a:rPr>
              <a:t>언리얼</a:t>
            </a:r>
            <a:r>
              <a:rPr lang="ko-KR" altLang="en-US" sz="4400" b="1" dirty="0">
                <a:solidFill>
                  <a:schemeClr val="bg1"/>
                </a:solidFill>
              </a:rPr>
              <a:t> 클래스</a:t>
            </a: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63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C++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클래스와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언리얼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클래스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실외, 표지판, 녹색이(가) 표시된 사진&#10;&#10;자동 생성된 설명">
            <a:extLst>
              <a:ext uri="{FF2B5EF4-FFF2-40B4-BE49-F238E27FC236}">
                <a16:creationId xmlns:a16="http://schemas.microsoft.com/office/drawing/2014/main" id="{6486A8FB-E037-9DA7-F196-A54480B4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157778"/>
            <a:ext cx="7351375" cy="53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134</Words>
  <Application>Microsoft Office PowerPoint</Application>
  <PresentationFormat>와이드스크린</PresentationFormat>
  <Paragraphs>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이종혁</cp:lastModifiedBy>
  <cp:revision>63</cp:revision>
  <dcterms:created xsi:type="dcterms:W3CDTF">2022-05-10T00:06:31Z</dcterms:created>
  <dcterms:modified xsi:type="dcterms:W3CDTF">2022-06-27T16:33:49Z</dcterms:modified>
</cp:coreProperties>
</file>