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59D1-9C32-455A-9CDD-1C1ACDAD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CA5400-C0BE-486B-85FD-F5C858FDE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B1176-B92C-40B2-A1DE-1E9B3AE4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40EEC-3BAF-4E2B-80E9-19DE48DD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18CDD-1FB0-46E0-BEA8-CC43B69B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9E613-87FD-464A-A477-FE3D197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F04D8-948D-40B6-9CFF-BFC02CB6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ECC67-EDA8-40B2-878A-A2A6C236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F4B20-1E3A-4784-AF78-EF9F91FF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4F0D5-088D-4410-AC60-8F32262C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86800-94C5-4FF6-A12C-8A85F5DF3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3AB7B-FFE4-4A64-BB0A-FB008ED36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FC3D-A157-472A-BBA9-ECFD0BE3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AC860-676A-4E60-A022-795A4E3A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6B4A2-9C8C-4F5B-8263-8D9702DD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1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AD6CD-7A62-4353-8D77-AAE7197E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B85-0C50-4C67-ADF6-C1C4CEB3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258F5-EF19-4D51-B26C-3846DC36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3C1B8-E590-4B1D-9AE3-ED142C6B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EAD6E-498A-4087-8FCB-64AD046C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9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1AFD5-EB7B-4F20-85AD-F2126D91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85810-E5F8-4E2E-BF3F-CB0644CB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AD8EF-A1C1-445B-9652-9A10755D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CB893-7547-444E-9B64-3BC5D663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07072-E89D-4189-A0EC-8026C2F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54686-2E9A-4F4A-BB81-E2CB117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10DA3-FE28-4DB9-B601-110DDCF6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09D79-3B63-41EC-A6B5-55FD49E5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E0E2C-4A41-4704-AB0B-7A25D5C2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03C15-D387-4381-AE15-5F0FDB52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F303C-7283-4D39-ADBA-BCFBE85F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87AE-5341-4BAB-9EAB-AC4F0FD4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D12E6-6606-4C8C-8AE4-299E26CE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2F3298-FA18-4DA2-972E-B8074684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60BB7D-A597-4A34-AA24-4F17BD1E4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B172A6-0DEE-4BFE-BAFE-3E9AF645C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C939F-9AB5-418D-94CF-8DE156F7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4CAC0C-FF1F-4709-A0F6-DBE70315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9BF07-F5A7-4474-B6A2-019CFD04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2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2728B-96B9-4300-B293-3B8E3111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F44E3-AF49-40BE-A008-E5BE15FF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E30B34-1D66-491E-A02A-1DA3023A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36DFFE-9093-45A7-819A-5A7502B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5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A85BE6-24BB-4B92-9985-1F9B9DB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10FEE4-82C1-4577-94DC-DE713D5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0E677-E3C1-466F-A14C-0A302ED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6265-407B-480A-8ABB-975D4799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2873-B2D5-40CD-A4B8-01B0EFA9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AF6DD-AD99-41B3-AB60-328C08BB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62489-8F81-49B8-95FA-8D4D86D1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74321-7936-40D1-B228-2CDC7811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3C0EF-98E5-4433-9B8D-847F299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A7F5-DF2A-44BB-B46E-1902BD04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28C227-CC0E-46CD-980D-81247540A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97653-1807-45E8-83DD-F521984C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27725-B0D2-442F-8496-27F47424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BA488-EA85-43CE-A628-534C9764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FC555-B551-41D1-8372-C6C24691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4F570-6667-4D4F-9577-B6C41D88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F3CDD-85CF-468E-B7BB-3371FEFD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465CE-60F4-4205-8DCE-ACB1C5501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E519-983C-4265-8E84-AA0DA98EB8E2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66F64-5260-4A2E-9A64-F6FFA5EDF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3055B-9AC2-4170-87B0-5B9190EB2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142A-D980-4E3B-BF16-069395833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실행 단추: 돌아가기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B38DCC8-6C86-4DB2-8B33-AB5701D144E3}"/>
              </a:ext>
            </a:extLst>
          </p:cNvPr>
          <p:cNvSpPr/>
          <p:nvPr/>
        </p:nvSpPr>
        <p:spPr>
          <a:xfrm rot="16200000">
            <a:off x="9781566" y="3168940"/>
            <a:ext cx="889232" cy="889232"/>
          </a:xfrm>
          <a:prstGeom prst="actionButtonRetur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돌아가기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7C8496D-8607-4D86-891D-2F11EBB7178F}"/>
              </a:ext>
            </a:extLst>
          </p:cNvPr>
          <p:cNvSpPr/>
          <p:nvPr/>
        </p:nvSpPr>
        <p:spPr>
          <a:xfrm rot="5400000" flipH="1">
            <a:off x="10796633" y="3168940"/>
            <a:ext cx="889232" cy="889232"/>
          </a:xfrm>
          <a:prstGeom prst="actionButtonRetur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3B1F8-0A64-4CC5-979C-81563451E7FD}"/>
              </a:ext>
            </a:extLst>
          </p:cNvPr>
          <p:cNvSpPr txBox="1"/>
          <p:nvPr/>
        </p:nvSpPr>
        <p:spPr>
          <a:xfrm>
            <a:off x="822121" y="92279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Practice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62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3B1F8-0A64-4CC5-979C-81563451E7FD}"/>
              </a:ext>
            </a:extLst>
          </p:cNvPr>
          <p:cNvSpPr txBox="1"/>
          <p:nvPr/>
        </p:nvSpPr>
        <p:spPr>
          <a:xfrm>
            <a:off x="520117" y="947957"/>
            <a:ext cx="183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Time Attack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5CC117-3CEE-458B-BA1B-4DFEDBF99954}"/>
              </a:ext>
            </a:extLst>
          </p:cNvPr>
          <p:cNvSpPr/>
          <p:nvPr/>
        </p:nvSpPr>
        <p:spPr>
          <a:xfrm>
            <a:off x="490755" y="2650919"/>
            <a:ext cx="1898137" cy="956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Show Statistics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3B1F8-0A64-4CC5-979C-81563451E7FD}"/>
              </a:ext>
            </a:extLst>
          </p:cNvPr>
          <p:cNvSpPr txBox="1"/>
          <p:nvPr/>
        </p:nvSpPr>
        <p:spPr>
          <a:xfrm>
            <a:off x="520117" y="947957"/>
            <a:ext cx="183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Time Attack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5CC117-3CEE-458B-BA1B-4DFEDBF99954}"/>
              </a:ext>
            </a:extLst>
          </p:cNvPr>
          <p:cNvSpPr/>
          <p:nvPr/>
        </p:nvSpPr>
        <p:spPr>
          <a:xfrm>
            <a:off x="490755" y="2650919"/>
            <a:ext cx="1898137" cy="95634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Show Statistics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BCA1B2-1E7D-4616-8BBA-3696F11C53B6}"/>
              </a:ext>
            </a:extLst>
          </p:cNvPr>
          <p:cNvSpPr/>
          <p:nvPr/>
        </p:nvSpPr>
        <p:spPr>
          <a:xfrm>
            <a:off x="3218576" y="551576"/>
            <a:ext cx="5754848" cy="5754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Statistics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Solves: 15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Average: X:XX.XX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Best: X:XX.XX          Worst: X:XX.XX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D7BD56-086D-490B-B655-2958E91C43DB}"/>
              </a:ext>
            </a:extLst>
          </p:cNvPr>
          <p:cNvSpPr/>
          <p:nvPr/>
        </p:nvSpPr>
        <p:spPr>
          <a:xfrm>
            <a:off x="3582955" y="2985796"/>
            <a:ext cx="5094514" cy="30604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89E997-EFD7-4AD1-B663-2D013F7BC9F2}"/>
              </a:ext>
            </a:extLst>
          </p:cNvPr>
          <p:cNvSpPr/>
          <p:nvPr/>
        </p:nvSpPr>
        <p:spPr>
          <a:xfrm>
            <a:off x="8444203" y="2985797"/>
            <a:ext cx="233265" cy="2062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4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3B1F8-0A64-4CC5-979C-81563451E7FD}"/>
              </a:ext>
            </a:extLst>
          </p:cNvPr>
          <p:cNvSpPr txBox="1"/>
          <p:nvPr/>
        </p:nvSpPr>
        <p:spPr>
          <a:xfrm>
            <a:off x="500891" y="93956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Daily Puzzle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208CC3-83BD-4153-9922-955082C04CBE}"/>
              </a:ext>
            </a:extLst>
          </p:cNvPr>
          <p:cNvSpPr/>
          <p:nvPr/>
        </p:nvSpPr>
        <p:spPr>
          <a:xfrm>
            <a:off x="490755" y="3039960"/>
            <a:ext cx="1898137" cy="7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Select Date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EAAC44-CDB5-467A-9719-65416BA4362C}"/>
              </a:ext>
            </a:extLst>
          </p:cNvPr>
          <p:cNvSpPr/>
          <p:nvPr/>
        </p:nvSpPr>
        <p:spPr>
          <a:xfrm>
            <a:off x="490755" y="3996305"/>
            <a:ext cx="1898137" cy="7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Rankings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C13AE-22A2-4FB2-BD2D-BE4651FB216C}"/>
              </a:ext>
            </a:extLst>
          </p:cNvPr>
          <p:cNvSpPr txBox="1"/>
          <p:nvPr/>
        </p:nvSpPr>
        <p:spPr>
          <a:xfrm>
            <a:off x="490755" y="248916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2023. 1. 5.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00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3B1F8-0A64-4CC5-979C-81563451E7FD}"/>
              </a:ext>
            </a:extLst>
          </p:cNvPr>
          <p:cNvSpPr txBox="1"/>
          <p:nvPr/>
        </p:nvSpPr>
        <p:spPr>
          <a:xfrm>
            <a:off x="500891" y="93956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Daily Puzzle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99DDCC-348E-4422-BC13-28DF0B476DD6}"/>
              </a:ext>
            </a:extLst>
          </p:cNvPr>
          <p:cNvSpPr/>
          <p:nvPr/>
        </p:nvSpPr>
        <p:spPr>
          <a:xfrm>
            <a:off x="3218576" y="551576"/>
            <a:ext cx="5754848" cy="5754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달력 형태로 날짜 선택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E05C12-D2BA-4273-80C4-EF6136EDC2AA}"/>
              </a:ext>
            </a:extLst>
          </p:cNvPr>
          <p:cNvSpPr/>
          <p:nvPr/>
        </p:nvSpPr>
        <p:spPr>
          <a:xfrm>
            <a:off x="490755" y="3039960"/>
            <a:ext cx="1898137" cy="7780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Select Date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4A2D76-90D4-4569-B7CF-790AEAD69B4F}"/>
              </a:ext>
            </a:extLst>
          </p:cNvPr>
          <p:cNvSpPr/>
          <p:nvPr/>
        </p:nvSpPr>
        <p:spPr>
          <a:xfrm>
            <a:off x="490755" y="3996305"/>
            <a:ext cx="1898137" cy="7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Rankings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64F13-4C80-4829-A785-9365F84AC1D3}"/>
              </a:ext>
            </a:extLst>
          </p:cNvPr>
          <p:cNvSpPr txBox="1"/>
          <p:nvPr/>
        </p:nvSpPr>
        <p:spPr>
          <a:xfrm>
            <a:off x="490755" y="248916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2023. 1. 5.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425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3B1F8-0A64-4CC5-979C-81563451E7FD}"/>
              </a:ext>
            </a:extLst>
          </p:cNvPr>
          <p:cNvSpPr txBox="1"/>
          <p:nvPr/>
        </p:nvSpPr>
        <p:spPr>
          <a:xfrm>
            <a:off x="500891" y="93956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Daily Puzzle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3AE235-FE09-412C-807C-6E41220BCB48}"/>
              </a:ext>
            </a:extLst>
          </p:cNvPr>
          <p:cNvSpPr/>
          <p:nvPr/>
        </p:nvSpPr>
        <p:spPr>
          <a:xfrm>
            <a:off x="3218576" y="551576"/>
            <a:ext cx="5754848" cy="5754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2023. 1. 5.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Your rank: </a:t>
            </a:r>
            <a:r>
              <a:rPr lang="en-US" altLang="ko-KR" sz="2400" dirty="0" err="1">
                <a:solidFill>
                  <a:schemeClr val="bg1"/>
                </a:solidFill>
              </a:rPr>
              <a:t>XXth</a:t>
            </a:r>
            <a:r>
              <a:rPr lang="en-US" altLang="ko-KR" sz="2400" dirty="0">
                <a:solidFill>
                  <a:schemeClr val="bg1"/>
                </a:solidFill>
              </a:rPr>
              <a:t> / XX.X%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B40434-A613-4317-BB59-F44271DD642B}"/>
              </a:ext>
            </a:extLst>
          </p:cNvPr>
          <p:cNvSpPr/>
          <p:nvPr/>
        </p:nvSpPr>
        <p:spPr>
          <a:xfrm>
            <a:off x="490755" y="3039960"/>
            <a:ext cx="1898137" cy="7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Select Date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24A5E0-2B78-4565-831B-837898BC41D8}"/>
              </a:ext>
            </a:extLst>
          </p:cNvPr>
          <p:cNvSpPr/>
          <p:nvPr/>
        </p:nvSpPr>
        <p:spPr>
          <a:xfrm>
            <a:off x="490755" y="3996305"/>
            <a:ext cx="1898137" cy="7780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Rankings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D38AF-433A-4A9C-A67F-11594FE1248D}"/>
              </a:ext>
            </a:extLst>
          </p:cNvPr>
          <p:cNvSpPr txBox="1"/>
          <p:nvPr/>
        </p:nvSpPr>
        <p:spPr>
          <a:xfrm>
            <a:off x="490755" y="248916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2023. 1. 5.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1EB3A-89C7-40D0-96B6-6EF2F50FCA5A}"/>
              </a:ext>
            </a:extLst>
          </p:cNvPr>
          <p:cNvSpPr/>
          <p:nvPr/>
        </p:nvSpPr>
        <p:spPr>
          <a:xfrm>
            <a:off x="3452067" y="1476463"/>
            <a:ext cx="2578222" cy="693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Time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7029E4-2E8D-41DA-8133-A8AEE922E7D8}"/>
              </a:ext>
            </a:extLst>
          </p:cNvPr>
          <p:cNvSpPr/>
          <p:nvPr/>
        </p:nvSpPr>
        <p:spPr>
          <a:xfrm>
            <a:off x="6161712" y="1476463"/>
            <a:ext cx="2578222" cy="693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Moves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241712-0941-466C-B2F8-880F51C03F68}"/>
              </a:ext>
            </a:extLst>
          </p:cNvPr>
          <p:cNvSpPr/>
          <p:nvPr/>
        </p:nvSpPr>
        <p:spPr>
          <a:xfrm>
            <a:off x="3582955" y="2950828"/>
            <a:ext cx="5094514" cy="30954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X:XX.XX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704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170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박성지</dc:creator>
  <cp:lastModifiedBy>박성지</cp:lastModifiedBy>
  <cp:revision>4</cp:revision>
  <dcterms:created xsi:type="dcterms:W3CDTF">2023-01-04T16:07:33Z</dcterms:created>
  <dcterms:modified xsi:type="dcterms:W3CDTF">2023-01-04T17:55:44Z</dcterms:modified>
</cp:coreProperties>
</file>