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D9A0-85D3-4B99-940B-E7D986A644C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F33-E5AB-4649-9A79-45ABC4DE4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0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D9A0-85D3-4B99-940B-E7D986A644C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F33-E5AB-4649-9A79-45ABC4DE4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56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D9A0-85D3-4B99-940B-E7D986A644C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F33-E5AB-4649-9A79-45ABC4DE4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18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D9A0-85D3-4B99-940B-E7D986A644C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F33-E5AB-4649-9A79-45ABC4DE4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7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D9A0-85D3-4B99-940B-E7D986A644C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F33-E5AB-4649-9A79-45ABC4DE4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D9A0-85D3-4B99-940B-E7D986A644C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F33-E5AB-4649-9A79-45ABC4DE4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4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D9A0-85D3-4B99-940B-E7D986A644C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F33-E5AB-4649-9A79-45ABC4DE4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D9A0-85D3-4B99-940B-E7D986A644C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F33-E5AB-4649-9A79-45ABC4DE4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0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D9A0-85D3-4B99-940B-E7D986A644C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F33-E5AB-4649-9A79-45ABC4DE4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24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D9A0-85D3-4B99-940B-E7D986A644C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F33-E5AB-4649-9A79-45ABC4DE4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9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D9A0-85D3-4B99-940B-E7D986A644C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F33-E5AB-4649-9A79-45ABC4DE4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08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ED9A0-85D3-4B99-940B-E7D986A644C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6F33-E5AB-4649-9A79-45ABC4DE4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090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4DF7C-2058-473F-B1F9-70AEC0437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#project_dice15puzzle</a:t>
            </a:r>
            <a:br>
              <a:rPr lang="en-US" altLang="ko-KR" dirty="0"/>
            </a:br>
            <a:r>
              <a:rPr lang="ko-KR" altLang="en-US" sz="4800" dirty="0" err="1"/>
              <a:t>포스트모템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126DD2-E850-4DE1-8A6E-7ADBDBF1B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4768"/>
            <a:ext cx="9144000" cy="969962"/>
          </a:xfrm>
        </p:spPr>
        <p:txBody>
          <a:bodyPr/>
          <a:lstStyle/>
          <a:p>
            <a:r>
              <a:rPr lang="ko-KR" altLang="en-US" dirty="0"/>
              <a:t>박성지 </a:t>
            </a:r>
            <a:r>
              <a:rPr lang="en-US" altLang="ko-KR" dirty="0"/>
              <a:t>(@Unreal)</a:t>
            </a:r>
          </a:p>
          <a:p>
            <a:r>
              <a:rPr lang="ko-KR" altLang="en-US" dirty="0" err="1"/>
              <a:t>곽찬신</a:t>
            </a:r>
            <a:r>
              <a:rPr lang="ko-KR" altLang="en-US" dirty="0"/>
              <a:t> </a:t>
            </a:r>
            <a:r>
              <a:rPr lang="en-US" altLang="ko-KR" dirty="0"/>
              <a:t>(@4096Byte)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63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6CB15-0206-4EDD-9D9A-CE5A5F7D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피드백 </a:t>
            </a:r>
            <a:r>
              <a:rPr lang="en-US" altLang="ko-KR" dirty="0"/>
              <a:t>– </a:t>
            </a:r>
            <a:r>
              <a:rPr lang="ko-KR" altLang="en-US" dirty="0"/>
              <a:t>개발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4D261-3811-4350-8BA4-6205D29AC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최대한 일의 양을 적게 만들고 개발 스트레스를 줄여야 한다</a:t>
            </a:r>
            <a:endParaRPr lang="en-US" altLang="ko-KR" dirty="0"/>
          </a:p>
          <a:p>
            <a:pPr lvl="1"/>
            <a:r>
              <a:rPr lang="ko-KR" altLang="en-US" dirty="0"/>
              <a:t>그래야 지속적인 개발이 가능하다고 생각함</a:t>
            </a:r>
            <a:endParaRPr lang="en-US" altLang="ko-KR" dirty="0"/>
          </a:p>
          <a:p>
            <a:pPr lvl="1"/>
            <a:r>
              <a:rPr lang="ko-KR" altLang="en-US" dirty="0"/>
              <a:t>개인적인 의견이고</a:t>
            </a:r>
            <a:r>
              <a:rPr lang="en-US" altLang="ko-KR" dirty="0"/>
              <a:t>, </a:t>
            </a:r>
            <a:r>
              <a:rPr lang="ko-KR" altLang="en-US" dirty="0"/>
              <a:t>이견이 있을 수 있음</a:t>
            </a:r>
            <a:endParaRPr lang="en-US" altLang="ko-KR" dirty="0"/>
          </a:p>
          <a:p>
            <a:r>
              <a:rPr lang="ko-KR" altLang="en-US" dirty="0"/>
              <a:t>반대로 말하면 한 게 없다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튜토리얼 시스템</a:t>
            </a:r>
            <a:r>
              <a:rPr lang="en-US" altLang="ko-KR" dirty="0"/>
              <a:t>, </a:t>
            </a:r>
            <a:r>
              <a:rPr lang="ko-KR" altLang="en-US" dirty="0"/>
              <a:t>사진 업로드 등</a:t>
            </a:r>
            <a:endParaRPr lang="en-US" altLang="ko-KR" dirty="0"/>
          </a:p>
          <a:p>
            <a:pPr lvl="1"/>
            <a:r>
              <a:rPr lang="ko-KR" altLang="en-US" dirty="0"/>
              <a:t>많은 아이디어가 나왔으나 실현되지 못한 것이 많음</a:t>
            </a:r>
            <a:endParaRPr lang="en-US" altLang="ko-KR" dirty="0"/>
          </a:p>
          <a:p>
            <a:r>
              <a:rPr lang="ko-KR" altLang="en-US" dirty="0"/>
              <a:t>그래도 이 정도면 잘 마무리된 프로젝트가 아닐까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소규모</a:t>
            </a:r>
            <a:r>
              <a:rPr lang="en-US" altLang="ko-KR" dirty="0"/>
              <a:t>, 6</a:t>
            </a:r>
            <a:r>
              <a:rPr lang="ko-KR" altLang="en-US" dirty="0"/>
              <a:t>개월 정도 잘 굴러갔던 것 같다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적어도 우리가 느끼기에는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09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4DF7C-2058-473F-B1F9-70AEC0437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#project_dice15puzzle</a:t>
            </a:r>
            <a:br>
              <a:rPr lang="en-US" altLang="ko-KR" dirty="0"/>
            </a:br>
            <a:r>
              <a:rPr lang="ko-KR" altLang="en-US" sz="4800" dirty="0" err="1"/>
              <a:t>포스트모템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126DD2-E850-4DE1-8A6E-7ADBDBF1B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4768"/>
            <a:ext cx="9144000" cy="969962"/>
          </a:xfrm>
        </p:spPr>
        <p:txBody>
          <a:bodyPr/>
          <a:lstStyle/>
          <a:p>
            <a:r>
              <a:rPr lang="ko-KR" altLang="en-US" dirty="0"/>
              <a:t>박성지 </a:t>
            </a:r>
            <a:r>
              <a:rPr lang="en-US" altLang="ko-KR" dirty="0"/>
              <a:t>(@Unreal)</a:t>
            </a:r>
          </a:p>
          <a:p>
            <a:r>
              <a:rPr lang="ko-KR" altLang="en-US" dirty="0" err="1"/>
              <a:t>곽찬신</a:t>
            </a:r>
            <a:r>
              <a:rPr lang="ko-KR" altLang="en-US" dirty="0"/>
              <a:t> </a:t>
            </a:r>
            <a:r>
              <a:rPr lang="en-US" altLang="ko-KR" dirty="0"/>
              <a:t>(@4096Byte)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88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A0918-2EC3-4D27-BC6E-6A4CE6DD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포스트모템이란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B00D2-5F1A-469E-97D1-8A734A4FE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postmortem: </a:t>
            </a:r>
            <a:r>
              <a:rPr lang="ko-KR" altLang="en-US" dirty="0"/>
              <a:t>부검</a:t>
            </a:r>
            <a:endParaRPr lang="en-US" altLang="ko-KR" dirty="0"/>
          </a:p>
          <a:p>
            <a:r>
              <a:rPr lang="ko-KR" altLang="en-US" dirty="0"/>
              <a:t>종료된 프로젝트의 생전 </a:t>
            </a:r>
            <a:r>
              <a:rPr lang="ko-KR" altLang="en-US" strike="sngStrike" dirty="0" err="1">
                <a:solidFill>
                  <a:schemeClr val="tx2">
                    <a:lumMod val="50000"/>
                  </a:schemeClr>
                </a:solidFill>
              </a:rPr>
              <a:t>개쩔었던</a:t>
            </a:r>
            <a:r>
              <a:rPr lang="ko-KR" altLang="en-US" dirty="0"/>
              <a:t> 모습을 돌아본다</a:t>
            </a:r>
            <a:endParaRPr lang="en-US" altLang="ko-KR" dirty="0"/>
          </a:p>
          <a:p>
            <a:r>
              <a:rPr lang="ko-KR" altLang="en-US" dirty="0"/>
              <a:t>잘된 점과 사망 원인을 분석한다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988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D8BBC-6376-45D1-9C11-F4EB8AB6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타임라인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4CED0-CACB-428D-981E-42AA61AA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2022.09.20 </a:t>
            </a:r>
            <a:r>
              <a:rPr lang="ko-KR" altLang="en-US" dirty="0"/>
              <a:t>프로젝트 발의</a:t>
            </a:r>
            <a:endParaRPr lang="en-US" altLang="ko-KR" dirty="0"/>
          </a:p>
          <a:p>
            <a:r>
              <a:rPr lang="en-US" altLang="ko-KR" dirty="0"/>
              <a:t>2022.11 </a:t>
            </a:r>
            <a:r>
              <a:rPr lang="ko-KR" altLang="en-US" dirty="0"/>
              <a:t>핵심 로직 완성 </a:t>
            </a:r>
            <a:r>
              <a:rPr lang="en-US" altLang="ko-KR" dirty="0"/>
              <a:t>(</a:t>
            </a:r>
            <a:r>
              <a:rPr lang="ko-KR" altLang="en-US" dirty="0" err="1"/>
              <a:t>셔플</a:t>
            </a:r>
            <a:r>
              <a:rPr lang="en-US" altLang="ko-KR" dirty="0"/>
              <a:t>, </a:t>
            </a:r>
            <a:r>
              <a:rPr lang="ko-KR" altLang="en-US" dirty="0"/>
              <a:t>리셋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2023.01 </a:t>
            </a:r>
            <a:r>
              <a:rPr lang="ko-KR" altLang="en-US" dirty="0"/>
              <a:t>모드 구현</a:t>
            </a:r>
            <a:r>
              <a:rPr lang="en-US" altLang="ko-KR" dirty="0"/>
              <a:t>, </a:t>
            </a:r>
            <a:r>
              <a:rPr lang="ko-KR" altLang="en-US" dirty="0"/>
              <a:t>서버 구현</a:t>
            </a:r>
            <a:endParaRPr lang="en-US" altLang="ko-KR" dirty="0"/>
          </a:p>
          <a:p>
            <a:r>
              <a:rPr lang="en-US" altLang="ko-KR" dirty="0"/>
              <a:t>2023.02 </a:t>
            </a:r>
            <a:r>
              <a:rPr lang="ko-KR" altLang="en-US" dirty="0"/>
              <a:t>서버 마무리</a:t>
            </a:r>
            <a:r>
              <a:rPr lang="en-US" altLang="ko-KR" dirty="0"/>
              <a:t>, UI </a:t>
            </a:r>
            <a:r>
              <a:rPr lang="ko-KR" altLang="en-US" dirty="0"/>
              <a:t>개선</a:t>
            </a:r>
            <a:r>
              <a:rPr lang="en-US" altLang="ko-KR" dirty="0"/>
              <a:t>, NDM </a:t>
            </a:r>
            <a:r>
              <a:rPr lang="ko-KR" altLang="en-US" dirty="0"/>
              <a:t>최종발표</a:t>
            </a:r>
            <a:endParaRPr lang="en-US" altLang="ko-KR" dirty="0"/>
          </a:p>
          <a:p>
            <a:r>
              <a:rPr lang="en-US" altLang="ko-KR" dirty="0"/>
              <a:t>2023.03.28 </a:t>
            </a:r>
            <a:r>
              <a:rPr lang="ko-KR" altLang="en-US" dirty="0" err="1"/>
              <a:t>포스트모템</a:t>
            </a:r>
            <a:endParaRPr lang="en-US" altLang="ko-KR" dirty="0"/>
          </a:p>
          <a:p>
            <a:r>
              <a:rPr lang="ko-KR" altLang="en-US" dirty="0"/>
              <a:t>결과물</a:t>
            </a:r>
            <a:r>
              <a:rPr lang="en-US" altLang="ko-KR" dirty="0"/>
              <a:t>: dice15puzzle.haje.org</a:t>
            </a:r>
          </a:p>
        </p:txBody>
      </p:sp>
    </p:spTree>
    <p:extLst>
      <p:ext uri="{BB962C8B-B14F-4D97-AF65-F5344CB8AC3E}">
        <p14:creationId xmlns:p14="http://schemas.microsoft.com/office/powerpoint/2010/main" val="333865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E99FA-2E09-4E28-BD8D-857F6601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돌아보기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62D3B-133E-475F-8013-D865CC9A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시작은 굉장히 사소했다</a:t>
            </a:r>
            <a:endParaRPr lang="en-US" altLang="ko-KR" dirty="0"/>
          </a:p>
          <a:p>
            <a:r>
              <a:rPr lang="ko-KR" altLang="en-US" dirty="0"/>
              <a:t>프로젝트 규모를 최대한 작게 유지하려고 노력했다</a:t>
            </a:r>
            <a:endParaRPr lang="en-US" altLang="ko-KR" dirty="0"/>
          </a:p>
          <a:p>
            <a:r>
              <a:rPr lang="ko-KR" altLang="en-US" dirty="0"/>
              <a:t>게임 자체가</a:t>
            </a:r>
            <a:r>
              <a:rPr lang="en-US" altLang="ko-KR" dirty="0"/>
              <a:t> (</a:t>
            </a:r>
            <a:r>
              <a:rPr lang="ko-KR" altLang="en-US" dirty="0"/>
              <a:t>구현하기</a:t>
            </a:r>
            <a:r>
              <a:rPr lang="en-US" altLang="ko-KR" dirty="0"/>
              <a:t>) </a:t>
            </a:r>
            <a:r>
              <a:rPr lang="ko-KR" altLang="en-US" dirty="0"/>
              <a:t>단순했기 때문에 다양한 시도가 가능했다</a:t>
            </a:r>
            <a:endParaRPr lang="en-US" altLang="ko-KR" dirty="0"/>
          </a:p>
          <a:p>
            <a:pPr lvl="1"/>
            <a:r>
              <a:rPr lang="en-US" altLang="ko-KR" dirty="0"/>
              <a:t>Rust (Bevy)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서버</a:t>
            </a:r>
            <a:r>
              <a:rPr lang="en-US" altLang="ko-KR" dirty="0"/>
              <a:t>, CI/CD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최종 목표</a:t>
            </a:r>
            <a:r>
              <a:rPr lang="en-US" altLang="ko-KR" dirty="0"/>
              <a:t>, </a:t>
            </a:r>
            <a:r>
              <a:rPr lang="ko-KR" altLang="en-US" dirty="0"/>
              <a:t>마일스톤 등을 설정하진 않았다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대신 즉흥적으로 이런 요소를 추가해보자 라는 식으로 진행</a:t>
            </a:r>
            <a:endParaRPr lang="en-US" altLang="ko-KR" dirty="0"/>
          </a:p>
          <a:p>
            <a:r>
              <a:rPr lang="ko-KR" altLang="en-US" dirty="0"/>
              <a:t>핵심 로직 개발은 일찍 끝났다</a:t>
            </a:r>
            <a:endParaRPr lang="en-US" altLang="ko-KR" dirty="0"/>
          </a:p>
          <a:p>
            <a:pPr lvl="1"/>
            <a:r>
              <a:rPr lang="ko-KR" altLang="en-US" dirty="0"/>
              <a:t>그 후로는 반복 플레이를 위한 추가 컨텐츠 위주로 개발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085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CC673-34E8-47D4-A448-914E3425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Rust (Bevy)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5B9D877-04DA-4C32-B737-D0908A9C0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언어와 엔진을 사용하는 경험</a:t>
            </a:r>
            <a:endParaRPr lang="en-US" altLang="ko-KR" dirty="0"/>
          </a:p>
          <a:p>
            <a:pPr lvl="1"/>
            <a:r>
              <a:rPr lang="ko-KR" altLang="en-US" dirty="0"/>
              <a:t>이런 경험 자체도 하나의 동기가 되어서 개발의 원동력이 되었다</a:t>
            </a:r>
            <a:endParaRPr lang="en-US" altLang="ko-KR" dirty="0"/>
          </a:p>
          <a:p>
            <a:pPr lvl="1"/>
            <a:r>
              <a:rPr lang="ko-KR" altLang="en-US" dirty="0"/>
              <a:t>좋은 경험이었다고 생각함</a:t>
            </a:r>
            <a:endParaRPr lang="en-US" altLang="ko-KR" dirty="0"/>
          </a:p>
          <a:p>
            <a:r>
              <a:rPr lang="ko-KR" altLang="en-US" dirty="0"/>
              <a:t>엔진 자체는 잘 만든 것 같다</a:t>
            </a:r>
            <a:r>
              <a:rPr lang="en-US" altLang="ko-KR" dirty="0"/>
              <a:t>… </a:t>
            </a:r>
            <a:r>
              <a:rPr lang="ko-KR" altLang="en-US" dirty="0"/>
              <a:t>그러나</a:t>
            </a:r>
            <a:endParaRPr lang="en-US" altLang="ko-KR" dirty="0"/>
          </a:p>
          <a:p>
            <a:pPr lvl="1"/>
            <a:r>
              <a:rPr lang="ko-KR" altLang="en-US" dirty="0"/>
              <a:t>도큐먼트가 부실하고</a:t>
            </a:r>
            <a:r>
              <a:rPr lang="en-US" altLang="ko-KR" dirty="0"/>
              <a:t>, Q&amp;A </a:t>
            </a:r>
            <a:r>
              <a:rPr lang="ko-KR" altLang="en-US" dirty="0"/>
              <a:t>등의 참고자료가 부족했다</a:t>
            </a:r>
            <a:endParaRPr lang="en-US" altLang="ko-KR" dirty="0"/>
          </a:p>
          <a:p>
            <a:pPr lvl="1"/>
            <a:r>
              <a:rPr lang="ko-KR" altLang="en-US" dirty="0"/>
              <a:t>에디터 등의 지원도 부실하고</a:t>
            </a:r>
            <a:r>
              <a:rPr lang="en-US" altLang="ko-KR" dirty="0"/>
              <a:t>, </a:t>
            </a:r>
            <a:r>
              <a:rPr lang="ko-KR" altLang="en-US" dirty="0"/>
              <a:t>디버깅하기 까다로웠다</a:t>
            </a:r>
            <a:endParaRPr lang="en-US" altLang="ko-KR" dirty="0"/>
          </a:p>
          <a:p>
            <a:pPr lvl="1"/>
            <a:r>
              <a:rPr lang="ko-KR" altLang="en-US" dirty="0"/>
              <a:t>우리의 숙련도 문제도 있었음</a:t>
            </a:r>
            <a:endParaRPr lang="en-US" altLang="ko-KR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7CFC2823-5551-4640-BEDE-D1EEF6475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6786" y="575834"/>
            <a:ext cx="3547014" cy="904141"/>
          </a:xfrm>
          <a:prstGeom prst="rect">
            <a:avLst/>
          </a:prstGeom>
        </p:spPr>
      </p:pic>
      <p:pic>
        <p:nvPicPr>
          <p:cNvPr id="9" name="Picture 4" descr="Rust Programming Language">
            <a:extLst>
              <a:ext uri="{FF2B5EF4-FFF2-40B4-BE49-F238E27FC236}">
                <a16:creationId xmlns:a16="http://schemas.microsoft.com/office/drawing/2014/main" id="{190426BC-9853-46A1-B1BD-2163B0AFC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368" y="246544"/>
            <a:ext cx="2815050" cy="140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49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E9812-8A9D-4D45-806E-6CEFEF21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및 </a:t>
            </a:r>
            <a:r>
              <a:rPr lang="en-US" altLang="ko-KR" dirty="0"/>
              <a:t>CI/CD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9990E-612E-4641-BED4-38EC5D410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실시간 통신 없는 </a:t>
            </a:r>
            <a:r>
              <a:rPr lang="en-US" altLang="ko-KR" dirty="0"/>
              <a:t>API </a:t>
            </a:r>
            <a:r>
              <a:rPr lang="ko-KR" altLang="en-US" dirty="0"/>
              <a:t>서버 개발</a:t>
            </a:r>
            <a:endParaRPr lang="en-US" altLang="ko-KR" dirty="0"/>
          </a:p>
          <a:p>
            <a:r>
              <a:rPr lang="ko-KR" altLang="en-US" dirty="0"/>
              <a:t>데일리 퍼즐</a:t>
            </a:r>
            <a:r>
              <a:rPr lang="en-US" altLang="ko-KR" dirty="0"/>
              <a:t>, </a:t>
            </a:r>
            <a:r>
              <a:rPr lang="ko-KR" altLang="en-US" dirty="0"/>
              <a:t>데일리 랭킹</a:t>
            </a:r>
            <a:r>
              <a:rPr lang="en-US" altLang="ko-KR" dirty="0"/>
              <a:t>, </a:t>
            </a:r>
            <a:r>
              <a:rPr lang="ko-KR" altLang="en-US" dirty="0"/>
              <a:t>퍼즐 상태 공유 기능</a:t>
            </a:r>
            <a:endParaRPr lang="en-US" altLang="ko-KR" dirty="0"/>
          </a:p>
          <a:p>
            <a:r>
              <a:rPr lang="en-US" altLang="ko-KR" dirty="0"/>
              <a:t>Rust </a:t>
            </a:r>
            <a:r>
              <a:rPr lang="ko-KR" altLang="en-US" dirty="0"/>
              <a:t>기반</a:t>
            </a:r>
            <a:r>
              <a:rPr lang="en-US" altLang="ko-KR" dirty="0"/>
              <a:t> + Redis, MySQL</a:t>
            </a:r>
          </a:p>
          <a:p>
            <a:r>
              <a:rPr lang="en-US" altLang="ko-KR" dirty="0"/>
              <a:t>CI/CD</a:t>
            </a:r>
            <a:r>
              <a:rPr lang="ko-KR" altLang="en-US" dirty="0"/>
              <a:t>로 게임 웹 빌드 및 서비스</a:t>
            </a:r>
            <a:endParaRPr lang="en-US" altLang="ko-KR" dirty="0"/>
          </a:p>
          <a:p>
            <a:r>
              <a:rPr lang="ko-KR" altLang="en-US" dirty="0"/>
              <a:t>구글 </a:t>
            </a:r>
            <a:r>
              <a:rPr lang="ko-KR" altLang="en-US" dirty="0" err="1"/>
              <a:t>애널라이저도</a:t>
            </a:r>
            <a:r>
              <a:rPr lang="ko-KR" altLang="en-US" dirty="0"/>
              <a:t> </a:t>
            </a:r>
            <a:r>
              <a:rPr lang="ko-KR" altLang="en-US" dirty="0" err="1"/>
              <a:t>붙여봄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접속자</a:t>
            </a:r>
            <a:r>
              <a:rPr lang="ko-KR" altLang="en-US" dirty="0"/>
              <a:t> 수 </a:t>
            </a:r>
            <a:r>
              <a:rPr lang="ko-KR" altLang="en-US" dirty="0" err="1"/>
              <a:t>트래킹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작은 게임을 만들며 시도해볼 수 있는 여러 가지를 시도해 봤다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1DC577-5A86-46F9-B6F0-723E8650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18669"/>
            <a:ext cx="5255962" cy="34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6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6BA6C-578B-4E1E-A0E7-79D74739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C81C4-9D5C-418D-A1B5-855E4E92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NDM </a:t>
            </a:r>
            <a:r>
              <a:rPr lang="ko-KR" altLang="en-US" dirty="0"/>
              <a:t>발표 시점에 프로젝트가 어느 정도 완성된 모습</a:t>
            </a:r>
            <a:endParaRPr lang="en-US" altLang="ko-KR" dirty="0"/>
          </a:p>
          <a:p>
            <a:r>
              <a:rPr lang="ko-KR" altLang="en-US" dirty="0"/>
              <a:t>핵심 로직 개발은 </a:t>
            </a:r>
            <a:r>
              <a:rPr lang="en-US" altLang="ko-KR" dirty="0"/>
              <a:t>11</a:t>
            </a:r>
            <a:r>
              <a:rPr lang="ko-KR" altLang="en-US" dirty="0"/>
              <a:t>월경에 완료</a:t>
            </a:r>
            <a:endParaRPr lang="en-US" altLang="ko-KR" dirty="0"/>
          </a:p>
          <a:p>
            <a:r>
              <a:rPr lang="ko-KR" altLang="en-US" dirty="0"/>
              <a:t>추가 컨텐츠</a:t>
            </a:r>
            <a:r>
              <a:rPr lang="en-US" altLang="ko-KR" dirty="0"/>
              <a:t>(</a:t>
            </a:r>
            <a:r>
              <a:rPr lang="ko-KR" altLang="en-US" dirty="0"/>
              <a:t>모드</a:t>
            </a:r>
            <a:r>
              <a:rPr lang="en-US" altLang="ko-KR" dirty="0"/>
              <a:t>, </a:t>
            </a:r>
            <a:r>
              <a:rPr lang="ko-KR" altLang="en-US" dirty="0"/>
              <a:t>서버 등</a:t>
            </a:r>
            <a:r>
              <a:rPr lang="en-US" altLang="ko-KR" dirty="0"/>
              <a:t>) </a:t>
            </a:r>
            <a:r>
              <a:rPr lang="ko-KR" altLang="en-US" dirty="0"/>
              <a:t>개발도 </a:t>
            </a:r>
            <a:r>
              <a:rPr lang="en-US" altLang="ko-KR" dirty="0"/>
              <a:t>2</a:t>
            </a:r>
            <a:r>
              <a:rPr lang="ko-KR" altLang="en-US" dirty="0"/>
              <a:t>월 초에 마무리</a:t>
            </a:r>
            <a:endParaRPr lang="en-US" altLang="ko-KR" dirty="0"/>
          </a:p>
          <a:p>
            <a:r>
              <a:rPr lang="ko-KR" altLang="en-US" dirty="0"/>
              <a:t>그 후로는 </a:t>
            </a:r>
            <a:r>
              <a:rPr lang="en-US" altLang="ko-KR" dirty="0"/>
              <a:t>UI </a:t>
            </a:r>
            <a:r>
              <a:rPr lang="ko-KR" altLang="en-US" dirty="0"/>
              <a:t>개선을 주로 진행함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23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A1AD8-9215-408E-9D9D-03EAEE56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피드백 </a:t>
            </a:r>
            <a:r>
              <a:rPr lang="en-US" altLang="ko-KR" dirty="0"/>
              <a:t>– </a:t>
            </a:r>
            <a:r>
              <a:rPr lang="ko-KR" altLang="en-US" dirty="0"/>
              <a:t>타겟층 설정</a:t>
            </a:r>
            <a:r>
              <a:rPr lang="en-US" altLang="ko-KR" dirty="0"/>
              <a:t>, </a:t>
            </a:r>
            <a:r>
              <a:rPr lang="ko-KR" altLang="en-US" dirty="0"/>
              <a:t>재미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19C45-9B12-4899-A0C8-FD88170F0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게임의 난이도가 매우 어려웠다</a:t>
            </a:r>
            <a:endParaRPr lang="en-US" altLang="ko-KR" dirty="0"/>
          </a:p>
          <a:p>
            <a:r>
              <a:rPr lang="ko-KR" altLang="en-US" dirty="0"/>
              <a:t>한 번 풀고 나면 대략의 해법이 생긴다</a:t>
            </a:r>
            <a:endParaRPr lang="en-US" altLang="ko-KR" dirty="0"/>
          </a:p>
          <a:p>
            <a:r>
              <a:rPr lang="ko-KR" altLang="en-US" dirty="0"/>
              <a:t>게임을 계속 즐길 수 있도록 기록 경쟁 위주로 반복 컨텐츠를 기획</a:t>
            </a:r>
            <a:r>
              <a:rPr lang="en-US" altLang="ko-KR" dirty="0"/>
              <a:t>… </a:t>
            </a:r>
            <a:r>
              <a:rPr lang="ko-KR" altLang="en-US" dirty="0"/>
              <a:t>했으나</a:t>
            </a:r>
            <a:endParaRPr lang="en-US" altLang="ko-KR" dirty="0"/>
          </a:p>
          <a:p>
            <a:r>
              <a:rPr lang="ko-KR" altLang="en-US" dirty="0"/>
              <a:t>기록 경쟁에 재미를 붙이기 전에 진입장벽 때문에 금방 포기</a:t>
            </a:r>
            <a:endParaRPr lang="en-US" altLang="ko-KR" dirty="0"/>
          </a:p>
          <a:p>
            <a:r>
              <a:rPr lang="ko-KR" altLang="en-US" dirty="0"/>
              <a:t>개발진 입장의 난이도와 게임을 처음 접하는 사람이 느끼는 난이도 사이의 괴리가 컸다</a:t>
            </a:r>
            <a:endParaRPr lang="en-US" altLang="ko-KR" dirty="0"/>
          </a:p>
          <a:p>
            <a:r>
              <a:rPr lang="ko-KR" altLang="en-US" dirty="0"/>
              <a:t>경쟁 컨텐츠보다 튜토리얼 쪽을 보강했다면 어땠을까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7348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19EF-3C0B-49F8-B79B-1000BE48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피드백 </a:t>
            </a:r>
            <a:r>
              <a:rPr lang="en-US" altLang="ko-KR" dirty="0"/>
              <a:t>– </a:t>
            </a:r>
            <a:r>
              <a:rPr lang="ko-KR" altLang="en-US" dirty="0"/>
              <a:t>프로젝트 </a:t>
            </a:r>
            <a:r>
              <a:rPr lang="ko-KR" altLang="en-US" dirty="0" err="1"/>
              <a:t>매니징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FC872-67A7-4524-A9C3-DF70D945E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명이 진행한 소규모 프로젝트여서 팀원 관리가 어렵지 않았다</a:t>
            </a:r>
            <a:endParaRPr lang="en-US" altLang="ko-KR" dirty="0"/>
          </a:p>
          <a:p>
            <a:r>
              <a:rPr lang="ko-KR" altLang="en-US" dirty="0"/>
              <a:t>팀장이 의욕이 있고</a:t>
            </a:r>
            <a:r>
              <a:rPr lang="en-US" altLang="ko-KR" dirty="0"/>
              <a:t>, </a:t>
            </a:r>
            <a:r>
              <a:rPr lang="ko-KR" altLang="en-US" dirty="0"/>
              <a:t>프로젝트에 대한 확신이 있어야 된다</a:t>
            </a:r>
            <a:endParaRPr lang="en-US" altLang="ko-KR" dirty="0"/>
          </a:p>
          <a:p>
            <a:pPr lvl="1"/>
            <a:r>
              <a:rPr lang="ko-KR" altLang="en-US" dirty="0"/>
              <a:t>그래야 본인도 개발을 열심히 하고</a:t>
            </a:r>
            <a:r>
              <a:rPr lang="en-US" altLang="ko-KR" dirty="0"/>
              <a:t>, </a:t>
            </a:r>
            <a:r>
              <a:rPr lang="ko-KR" altLang="en-US" dirty="0"/>
              <a:t>일감 분배도 잘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r>
              <a:rPr lang="ko-KR" altLang="en-US" dirty="0"/>
              <a:t>그러나 </a:t>
            </a:r>
            <a:r>
              <a:rPr lang="en-US" altLang="ko-KR" dirty="0"/>
              <a:t>NDM </a:t>
            </a:r>
            <a:r>
              <a:rPr lang="ko-KR" altLang="en-US" dirty="0"/>
              <a:t>최종발표 직전에 의욕을 잃은 느낌이 있었다</a:t>
            </a:r>
            <a:endParaRPr lang="en-US" altLang="ko-KR" dirty="0"/>
          </a:p>
          <a:p>
            <a:r>
              <a:rPr lang="ko-KR" altLang="en-US" dirty="0"/>
              <a:t>난이도</a:t>
            </a:r>
            <a:r>
              <a:rPr lang="en-US" altLang="ko-KR" dirty="0"/>
              <a:t>, </a:t>
            </a:r>
            <a:r>
              <a:rPr lang="ko-KR" altLang="en-US" dirty="0"/>
              <a:t>튜토리얼 시스템 등 더 개발할 요소가 생각나긴 했다</a:t>
            </a:r>
            <a:endParaRPr lang="en-US" altLang="ko-KR" dirty="0"/>
          </a:p>
          <a:p>
            <a:pPr lvl="1"/>
            <a:r>
              <a:rPr lang="ko-KR" altLang="en-US" dirty="0"/>
              <a:t>그러나 오래 걸릴 것 같아서 </a:t>
            </a:r>
            <a:r>
              <a:rPr lang="ko-KR" altLang="en-US" dirty="0" err="1"/>
              <a:t>포기해버림</a:t>
            </a:r>
            <a:endParaRPr lang="en-US" altLang="ko-KR" dirty="0"/>
          </a:p>
          <a:p>
            <a:pPr lvl="1"/>
            <a:r>
              <a:rPr lang="ko-KR" altLang="en-US" dirty="0"/>
              <a:t>난이도 시스템은 </a:t>
            </a:r>
            <a:r>
              <a:rPr lang="en-US" altLang="ko-KR" dirty="0"/>
              <a:t>NDM </a:t>
            </a:r>
            <a:r>
              <a:rPr lang="ko-KR" altLang="en-US" dirty="0"/>
              <a:t>이후 </a:t>
            </a:r>
            <a:r>
              <a:rPr lang="ko-KR" altLang="en-US" dirty="0" err="1"/>
              <a:t>간단하게나마</a:t>
            </a:r>
            <a:r>
              <a:rPr lang="ko-KR" altLang="en-US" dirty="0"/>
              <a:t> 개발하긴 함</a:t>
            </a:r>
            <a:endParaRPr lang="en-US" altLang="ko-KR" dirty="0"/>
          </a:p>
          <a:p>
            <a:r>
              <a:rPr lang="ko-KR" altLang="en-US" dirty="0"/>
              <a:t>대학원 생활 중 게임 개발 일정에 대한 대략적인 견적을 얻음</a:t>
            </a:r>
          </a:p>
        </p:txBody>
      </p:sp>
    </p:spTree>
    <p:extLst>
      <p:ext uri="{BB962C8B-B14F-4D97-AF65-F5344CB8AC3E}">
        <p14:creationId xmlns:p14="http://schemas.microsoft.com/office/powerpoint/2010/main" val="267605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480</Words>
  <Application>Microsoft Office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Theme</vt:lpstr>
      <vt:lpstr>#project_dice15puzzle 포스트모템</vt:lpstr>
      <vt:lpstr>포스트모템이란?</vt:lpstr>
      <vt:lpstr>주요 타임라인</vt:lpstr>
      <vt:lpstr>프로젝트 돌아보기</vt:lpstr>
      <vt:lpstr>Rust (Bevy)</vt:lpstr>
      <vt:lpstr>서버 및 CI/CD</vt:lpstr>
      <vt:lpstr>결과</vt:lpstr>
      <vt:lpstr>피드백 – 타겟층 설정, 재미 요소</vt:lpstr>
      <vt:lpstr>피드백 – 프로젝트 매니징</vt:lpstr>
      <vt:lpstr>피드백 – 개발 과정</vt:lpstr>
      <vt:lpstr>#project_dice15puzzle 포스트모템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#project_dice15puzzle 포스트 모템</dc:title>
  <dc:creator>박성지</dc:creator>
  <cp:lastModifiedBy>박성지</cp:lastModifiedBy>
  <cp:revision>11</cp:revision>
  <dcterms:created xsi:type="dcterms:W3CDTF">2023-03-27T13:59:57Z</dcterms:created>
  <dcterms:modified xsi:type="dcterms:W3CDTF">2023-03-27T14:37:56Z</dcterms:modified>
</cp:coreProperties>
</file>