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D1AE-6FE8-439D-9C67-0214D4A8018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D513-427C-46F7-8720-ED6198CFC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71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D1AE-6FE8-439D-9C67-0214D4A8018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D513-427C-46F7-8720-ED6198CFC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4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D1AE-6FE8-439D-9C67-0214D4A8018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D513-427C-46F7-8720-ED6198CFC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0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D1AE-6FE8-439D-9C67-0214D4A8018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D513-427C-46F7-8720-ED6198CFC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5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D1AE-6FE8-439D-9C67-0214D4A8018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D513-427C-46F7-8720-ED6198CFC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90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D1AE-6FE8-439D-9C67-0214D4A8018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D513-427C-46F7-8720-ED6198CFC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38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D1AE-6FE8-439D-9C67-0214D4A8018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D513-427C-46F7-8720-ED6198CFC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0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D1AE-6FE8-439D-9C67-0214D4A8018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D513-427C-46F7-8720-ED6198CFC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3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D1AE-6FE8-439D-9C67-0214D4A8018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D513-427C-46F7-8720-ED6198CFC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06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D1AE-6FE8-439D-9C67-0214D4A8018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D513-427C-46F7-8720-ED6198CFC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84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8D1AE-6FE8-439D-9C67-0214D4A8018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4D513-427C-46F7-8720-ED6198CFC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6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8D1AE-6FE8-439D-9C67-0214D4A8018F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4D513-427C-46F7-8720-ED6198CFC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024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D527E-6D40-477F-B051-01AB21B7B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신규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2B5FF9-C8F0-4DEA-AC7C-0A52E1B75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20’ </a:t>
            </a:r>
            <a:r>
              <a:rPr lang="ko-KR" altLang="en-US" dirty="0"/>
              <a:t>박성지 </a:t>
            </a:r>
            <a:r>
              <a:rPr lang="en-US" altLang="ko-KR" dirty="0"/>
              <a:t>(@Unreal)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386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4DF11-BF42-44B6-AC74-916C88D7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사람을 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194F2-F0AD-4241-BB52-7C1AC118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러스트를</a:t>
            </a:r>
            <a:r>
              <a:rPr lang="ko-KR" altLang="en-US" dirty="0"/>
              <a:t> 써 보고 싶은 </a:t>
            </a:r>
            <a:r>
              <a:rPr lang="ko-KR" altLang="en-US" strike="sngStrike" dirty="0" err="1">
                <a:solidFill>
                  <a:schemeClr val="tx2">
                    <a:lumMod val="75000"/>
                  </a:schemeClr>
                </a:solidFill>
              </a:rPr>
              <a:t>러스토랑스</a:t>
            </a:r>
            <a:r>
              <a:rPr lang="ko-KR" altLang="en-US" dirty="0"/>
              <a:t> 분들</a:t>
            </a:r>
            <a:endParaRPr lang="en-US" altLang="ko-KR" dirty="0"/>
          </a:p>
          <a:p>
            <a:r>
              <a:rPr lang="ko-KR" altLang="en-US" dirty="0"/>
              <a:t>게임 기획을 하고 싶은 분들</a:t>
            </a:r>
            <a:endParaRPr lang="en-US" altLang="ko-KR" dirty="0"/>
          </a:p>
          <a:p>
            <a:r>
              <a:rPr lang="ko-KR" altLang="en-US" dirty="0"/>
              <a:t>프로그래밍을 하고 싶은 분들</a:t>
            </a:r>
            <a:endParaRPr lang="en-US" altLang="ko-KR" dirty="0"/>
          </a:p>
          <a:p>
            <a:r>
              <a:rPr lang="ko-KR" altLang="en-US" dirty="0" err="1"/>
              <a:t>셰이더를</a:t>
            </a:r>
            <a:r>
              <a:rPr lang="ko-KR" altLang="en-US" dirty="0"/>
              <a:t> 만져보고 싶은 분들</a:t>
            </a:r>
            <a:endParaRPr lang="en-US" altLang="ko-KR" dirty="0"/>
          </a:p>
          <a:p>
            <a:r>
              <a:rPr lang="ko-KR" altLang="en-US" strike="sngStrike" dirty="0" err="1">
                <a:solidFill>
                  <a:schemeClr val="tx2">
                    <a:lumMod val="75000"/>
                  </a:schemeClr>
                </a:solidFill>
              </a:rPr>
              <a:t>러스토랑스</a:t>
            </a:r>
            <a:endParaRPr lang="en-US" altLang="ko-KR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채널 파겠습니다</a:t>
            </a:r>
            <a:endParaRPr lang="en-US" altLang="ko-KR" dirty="0"/>
          </a:p>
          <a:p>
            <a:r>
              <a:rPr lang="en-US" altLang="ko-KR" dirty="0"/>
              <a:t>#project_dice15puzzle</a:t>
            </a:r>
          </a:p>
        </p:txBody>
      </p:sp>
    </p:spTree>
    <p:extLst>
      <p:ext uri="{BB962C8B-B14F-4D97-AF65-F5344CB8AC3E}">
        <p14:creationId xmlns:p14="http://schemas.microsoft.com/office/powerpoint/2010/main" val="70731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DD8FD-DD6E-4751-999D-34B13F2B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561"/>
            <a:ext cx="10515600" cy="2222877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br>
              <a:rPr lang="en-US" altLang="ko-KR" dirty="0"/>
            </a:br>
            <a:r>
              <a:rPr lang="en-US" altLang="ko-KR" sz="2800" dirty="0"/>
              <a:t>(</a:t>
            </a:r>
            <a:r>
              <a:rPr lang="ko-KR" altLang="en-US" sz="2800" dirty="0"/>
              <a:t>여기에 제리 짤 입력</a:t>
            </a:r>
            <a:r>
              <a:rPr lang="en-US" altLang="ko-KR" sz="2800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68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7CC37-9A73-44C2-80D1-9C79731B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동아리방에서 뒹굴고 있었다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8088C-F440-4B9F-8A66-4E2C9F371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뭐하지</a:t>
            </a:r>
            <a:endParaRPr lang="en-US" altLang="ko-KR" dirty="0"/>
          </a:p>
          <a:p>
            <a:r>
              <a:rPr lang="ko-KR" altLang="en-US" dirty="0"/>
              <a:t>뭐하지</a:t>
            </a:r>
            <a:endParaRPr lang="en-US" altLang="ko-KR" dirty="0"/>
          </a:p>
          <a:p>
            <a:r>
              <a:rPr lang="ko-KR" altLang="en-US" dirty="0"/>
              <a:t>뭐하지</a:t>
            </a:r>
          </a:p>
        </p:txBody>
      </p:sp>
    </p:spTree>
    <p:extLst>
      <p:ext uri="{BB962C8B-B14F-4D97-AF65-F5344CB8AC3E}">
        <p14:creationId xmlns:p14="http://schemas.microsoft.com/office/powerpoint/2010/main" val="356815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295DB-E415-44A5-8E30-C020EFAF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이런 걸 찾았다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2A8CC-1AB8-4D80-B74D-06C96B8D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주사위 박스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604160-FF9C-40B5-A2F1-EF15AFF7B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854" y="681037"/>
            <a:ext cx="4121945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1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650B5-0030-45B6-A627-1FCF9D28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근데 주사위 하나가 없다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7F169-32F3-4950-923F-D717D6379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뭔가 많이 봤던 모양인데</a:t>
            </a:r>
            <a:r>
              <a:rPr lang="en-US" altLang="ko-KR" dirty="0"/>
              <a:t>…?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F9CC8C-98E3-4DAF-828F-65475C732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855" y="681037"/>
            <a:ext cx="4121945" cy="5495926"/>
          </a:xfrm>
          <a:prstGeom prst="rect">
            <a:avLst/>
          </a:prstGeom>
        </p:spPr>
      </p:pic>
      <p:pic>
        <p:nvPicPr>
          <p:cNvPr id="6" name="Picture 2" descr="흰색 배경에 고립 된 15 퍼즐 게임 슬라이딩 포켓. 클리핑 패스와 함께 로열티 무료 사진, 그림, 이미지 그리고 스톡포토그래피.  Image 35883237.">
            <a:extLst>
              <a:ext uri="{FF2B5EF4-FFF2-40B4-BE49-F238E27FC236}">
                <a16:creationId xmlns:a16="http://schemas.microsoft.com/office/drawing/2014/main" id="{DAAC57B9-F495-4320-A596-5F085B612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105" y="2711117"/>
            <a:ext cx="3465846" cy="346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7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3090B-2FE6-47B2-B72D-A6DB71E4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그래서 떠올랐다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EB309-2775-442F-AC1F-C1A9A99C3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15</a:t>
            </a:r>
            <a:r>
              <a:rPr lang="ko-KR" altLang="en-US" dirty="0"/>
              <a:t>퍼즐 변형 게임</a:t>
            </a:r>
            <a:endParaRPr lang="en-US" altLang="ko-KR" dirty="0"/>
          </a:p>
          <a:p>
            <a:r>
              <a:rPr lang="ko-KR" altLang="en-US" dirty="0"/>
              <a:t>타일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주사위</a:t>
            </a:r>
            <a:endParaRPr lang="en-US" altLang="ko-KR" dirty="0"/>
          </a:p>
          <a:p>
            <a:r>
              <a:rPr lang="ko-KR" altLang="en-US" dirty="0"/>
              <a:t>타일을 옮긴다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주사위를 굴린다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FB5DB8-5280-4DD4-A8B8-D5FB297965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t="20553" r="8248" b="26075"/>
          <a:stretch/>
        </p:blipFill>
        <p:spPr>
          <a:xfrm>
            <a:off x="838200" y="3625516"/>
            <a:ext cx="7205728" cy="255144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BF1FA8A-1171-4C74-8220-0E00714784F8}"/>
              </a:ext>
            </a:extLst>
          </p:cNvPr>
          <p:cNvSpPr/>
          <p:nvPr/>
        </p:nvSpPr>
        <p:spPr>
          <a:xfrm>
            <a:off x="4114800" y="4563979"/>
            <a:ext cx="697832" cy="56949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91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50381-3357-4AC5-8FAC-9D195D75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뭘로 만드나요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82E6E-B455-4FB7-9FC6-B219A81C9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trike="sngStrike" dirty="0">
                <a:solidFill>
                  <a:schemeClr val="tx2">
                    <a:lumMod val="75000"/>
                  </a:schemeClr>
                </a:solidFill>
              </a:rPr>
              <a:t>사실상 이게 핵심</a:t>
            </a:r>
            <a:endParaRPr lang="en-US" altLang="ko-KR" strike="sngStrike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o-KR" altLang="en-US" dirty="0"/>
              <a:t>유니티는 재미없어</a:t>
            </a:r>
            <a:endParaRPr lang="en-US" altLang="ko-KR" dirty="0"/>
          </a:p>
          <a:p>
            <a:r>
              <a:rPr lang="ko-KR" altLang="en-US" dirty="0"/>
              <a:t>게임 구현 난이도는 상대적으로 쉬워 보인다</a:t>
            </a:r>
            <a:endParaRPr lang="en-US" altLang="ko-KR" dirty="0"/>
          </a:p>
          <a:p>
            <a:r>
              <a:rPr lang="ko-KR" altLang="en-US" dirty="0"/>
              <a:t>자체 엔진도 한번 만들어 보자</a:t>
            </a:r>
            <a:endParaRPr lang="en-US" altLang="ko-KR" dirty="0"/>
          </a:p>
          <a:p>
            <a:r>
              <a:rPr lang="ko-KR" altLang="en-US" dirty="0"/>
              <a:t>그래서 어떤 언어를 쓸 </a:t>
            </a:r>
            <a:r>
              <a:rPr lang="ko-KR" altLang="en-US" dirty="0" err="1"/>
              <a:t>거냐면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991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203B9-B0BC-402B-91F4-A1D64FB1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369A9-5B11-4902-92DE-15AACF6CE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Rust Programming Language">
            <a:extLst>
              <a:ext uri="{FF2B5EF4-FFF2-40B4-BE49-F238E27FC236}">
                <a16:creationId xmlns:a16="http://schemas.microsoft.com/office/drawing/2014/main" id="{A4EDB652-140A-46F8-B10E-920FF9248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96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74710-87AE-40CB-A236-2914255F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RUST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아십니까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좋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99E80-2DA4-4B13-978D-25415C81D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함수형 언어와 같이 높은 수준의 </a:t>
            </a:r>
            <a:r>
              <a:rPr lang="en-US" altLang="ko-KR" dirty="0"/>
              <a:t>Memory Safety </a:t>
            </a:r>
            <a:r>
              <a:rPr lang="ko-KR" altLang="en-US" dirty="0"/>
              <a:t>보장</a:t>
            </a:r>
          </a:p>
          <a:p>
            <a:r>
              <a:rPr lang="en-US" altLang="ko-KR" dirty="0"/>
              <a:t>Runtime GC</a:t>
            </a:r>
            <a:r>
              <a:rPr lang="ko-KR" altLang="en-US" dirty="0"/>
              <a:t>가 없어 매우 빠른 속도 </a:t>
            </a:r>
            <a:r>
              <a:rPr lang="en-US" altLang="ko-KR" dirty="0"/>
              <a:t>(C/C++</a:t>
            </a:r>
            <a:r>
              <a:rPr lang="ko-KR" altLang="en-US" dirty="0"/>
              <a:t>에 근접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2016</a:t>
            </a:r>
            <a:r>
              <a:rPr lang="ko-KR" altLang="en-US" dirty="0"/>
              <a:t>년부터 </a:t>
            </a:r>
            <a:r>
              <a:rPr lang="en-US" altLang="ko-KR" dirty="0"/>
              <a:t>6</a:t>
            </a:r>
            <a:r>
              <a:rPr lang="ko-KR" altLang="en-US" dirty="0"/>
              <a:t>년 연속 개발자가 가장 좋아하는 언어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(Stack Overflow </a:t>
            </a:r>
            <a:r>
              <a:rPr lang="ko-KR" altLang="en-US" dirty="0"/>
              <a:t>설문</a:t>
            </a:r>
            <a:r>
              <a:rPr lang="en-US" altLang="ko-KR" dirty="0"/>
              <a:t>)</a:t>
            </a:r>
          </a:p>
          <a:p>
            <a:endParaRPr lang="en-US" altLang="ko-KR" sz="2000" dirty="0"/>
          </a:p>
          <a:p>
            <a:r>
              <a:rPr lang="ko-KR" altLang="en-US" dirty="0"/>
              <a:t>런타임 에러보다 컴파일 에러가 많음</a:t>
            </a:r>
            <a:endParaRPr lang="en-US" altLang="ko-KR" dirty="0"/>
          </a:p>
          <a:p>
            <a:r>
              <a:rPr lang="ko-KR" altLang="en-US" dirty="0"/>
              <a:t>다른 언어에서는 런타임에서 터질 걸 미리 감지해줌</a:t>
            </a:r>
            <a:endParaRPr lang="en-US" altLang="ko-KR" dirty="0"/>
          </a:p>
          <a:p>
            <a:r>
              <a:rPr lang="ko-KR" altLang="en-US" dirty="0"/>
              <a:t>컴파일 에러를 없애는 과정에서 퍼즐 게임을 하는 기분을 느낄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421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F4F01-DE19-4133-AFBC-B11C17CF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 </a:t>
            </a:r>
            <a:r>
              <a:rPr lang="en-US" altLang="ko-KR" dirty="0"/>
              <a:t>2D</a:t>
            </a:r>
            <a:r>
              <a:rPr lang="ko-KR" altLang="en-US" dirty="0"/>
              <a:t>로 연습 중입니다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BCC193-8C2F-4241-8A7F-354281BE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Rust</a:t>
            </a:r>
            <a:r>
              <a:rPr lang="ko-KR" altLang="en-US" dirty="0"/>
              <a:t>로 기본 </a:t>
            </a:r>
            <a:r>
              <a:rPr lang="en-US" altLang="ko-KR" dirty="0"/>
              <a:t>15</a:t>
            </a:r>
            <a:r>
              <a:rPr lang="ko-KR" altLang="en-US" dirty="0"/>
              <a:t>퍼즐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86F5F5-DC31-4213-9720-656C1D7D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692" y="1825625"/>
            <a:ext cx="32689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193</Words>
  <Application>Microsoft Office PowerPoint</Application>
  <PresentationFormat>와이드스크린</PresentationFormat>
  <Paragraphs>41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나눔고딕</vt:lpstr>
      <vt:lpstr>맑은 고딕</vt:lpstr>
      <vt:lpstr>Arial</vt:lpstr>
      <vt:lpstr>Calibri</vt:lpstr>
      <vt:lpstr>Calibri Light</vt:lpstr>
      <vt:lpstr>Wingdings</vt:lpstr>
      <vt:lpstr>Office Theme</vt:lpstr>
      <vt:lpstr>신규 프로젝트 발표</vt:lpstr>
      <vt:lpstr>동아리방에서 뒹굴고 있었다</vt:lpstr>
      <vt:lpstr>이런 걸 찾았다</vt:lpstr>
      <vt:lpstr>근데 주사위 하나가 없다</vt:lpstr>
      <vt:lpstr>그래서 떠올랐다</vt:lpstr>
      <vt:lpstr>뭘로 만드나요</vt:lpstr>
      <vt:lpstr>PowerPoint 프레젠테이션</vt:lpstr>
      <vt:lpstr>RUST를 아십니까? 정.말.좋.습.니.다.</vt:lpstr>
      <vt:lpstr>이미 2D로 연습 중입니다</vt:lpstr>
      <vt:lpstr>사람을 구합니다</vt:lpstr>
      <vt:lpstr>감사합니다 (여기에 제리 짤 입력)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신규 프로젝트 발표</dc:title>
  <dc:creator>박성지</dc:creator>
  <cp:lastModifiedBy>박성지</cp:lastModifiedBy>
  <cp:revision>7</cp:revision>
  <dcterms:created xsi:type="dcterms:W3CDTF">2022-09-20T10:27:00Z</dcterms:created>
  <dcterms:modified xsi:type="dcterms:W3CDTF">2022-09-20T12:06:54Z</dcterms:modified>
</cp:coreProperties>
</file>