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Relationship Id="rId6" Type="http://schemas.openxmlformats.org/officeDocument/2006/relationships/image" Target="../media/image109.png"/><Relationship Id="rId7" Type="http://schemas.openxmlformats.org/officeDocument/2006/relationships/image" Target="../media/image110.png"/><Relationship Id="rId8" Type="http://schemas.openxmlformats.org/officeDocument/2006/relationships/image" Target="../media/image111.png"/><Relationship Id="rId9" Type="http://schemas.openxmlformats.org/officeDocument/2006/relationships/image" Target="../media/image112.png"/><Relationship Id="rId10" Type="http://schemas.openxmlformats.org/officeDocument/2006/relationships/image" Target="../media/image113.png"/><Relationship Id="rId11" Type="http://schemas.openxmlformats.org/officeDocument/2006/relationships/image" Target="../media/image11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4" Type="http://schemas.openxmlformats.org/officeDocument/2006/relationships/image" Target="../media/image3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1" Type="http://schemas.openxmlformats.org/officeDocument/2006/relationships/image" Target="../media/image47.png"/><Relationship Id="rId12" Type="http://schemas.openxmlformats.org/officeDocument/2006/relationships/image" Target="../media/image48.png"/><Relationship Id="rId13" Type="http://schemas.openxmlformats.org/officeDocument/2006/relationships/image" Target="../media/image49.png"/><Relationship Id="rId14" Type="http://schemas.openxmlformats.org/officeDocument/2006/relationships/image" Target="../media/image50.png"/><Relationship Id="rId15" Type="http://schemas.openxmlformats.org/officeDocument/2006/relationships/image" Target="../media/image51.png"/><Relationship Id="rId16" Type="http://schemas.openxmlformats.org/officeDocument/2006/relationships/image" Target="../media/image52.png"/><Relationship Id="rId17" Type="http://schemas.openxmlformats.org/officeDocument/2006/relationships/image" Target="../media/image5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Relationship Id="rId12" Type="http://schemas.openxmlformats.org/officeDocument/2006/relationships/image" Target="../media/image64.png"/><Relationship Id="rId13" Type="http://schemas.openxmlformats.org/officeDocument/2006/relationships/image" Target="../media/image65.png"/><Relationship Id="rId14" Type="http://schemas.openxmlformats.org/officeDocument/2006/relationships/image" Target="../media/image66.png"/><Relationship Id="rId15" Type="http://schemas.openxmlformats.org/officeDocument/2006/relationships/image" Target="../media/image6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9" Type="http://schemas.openxmlformats.org/officeDocument/2006/relationships/image" Target="../media/image75.png"/><Relationship Id="rId10" Type="http://schemas.openxmlformats.org/officeDocument/2006/relationships/image" Target="../media/image76.png"/><Relationship Id="rId11" Type="http://schemas.openxmlformats.org/officeDocument/2006/relationships/image" Target="../media/image77.png"/><Relationship Id="rId12" Type="http://schemas.openxmlformats.org/officeDocument/2006/relationships/image" Target="../media/image78.png"/><Relationship Id="rId13" Type="http://schemas.openxmlformats.org/officeDocument/2006/relationships/image" Target="../media/image79.png"/><Relationship Id="rId14" Type="http://schemas.openxmlformats.org/officeDocument/2006/relationships/image" Target="../media/image8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Relationship Id="rId9" Type="http://schemas.openxmlformats.org/officeDocument/2006/relationships/image" Target="../media/image88.png"/><Relationship Id="rId10" Type="http://schemas.openxmlformats.org/officeDocument/2006/relationships/image" Target="../media/image89.png"/><Relationship Id="rId11" Type="http://schemas.openxmlformats.org/officeDocument/2006/relationships/image" Target="../media/image90.png"/><Relationship Id="rId12" Type="http://schemas.openxmlformats.org/officeDocument/2006/relationships/image" Target="../media/image91.png"/><Relationship Id="rId13" Type="http://schemas.openxmlformats.org/officeDocument/2006/relationships/image" Target="../media/image92.png"/><Relationship Id="rId14" Type="http://schemas.openxmlformats.org/officeDocument/2006/relationships/image" Target="../media/image93.png"/><Relationship Id="rId15" Type="http://schemas.openxmlformats.org/officeDocument/2006/relationships/image" Target="../media/image9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Relationship Id="rId9" Type="http://schemas.openxmlformats.org/officeDocument/2006/relationships/image" Target="../media/image102.png"/><Relationship Id="rId10" Type="http://schemas.openxmlformats.org/officeDocument/2006/relationships/image" Target="../media/image103.png"/><Relationship Id="rId11" Type="http://schemas.openxmlformats.org/officeDocument/2006/relationships/image" Target="../media/image10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69170" y="1905685"/>
            <a:ext cx="8379042" cy="655230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49133" y="7376057"/>
            <a:ext cx="3535985" cy="211236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59593" y="5991708"/>
            <a:ext cx="2354648" cy="7988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788" y="3071563"/>
            <a:ext cx="3446469" cy="70438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3244" y="3897904"/>
            <a:ext cx="4139541" cy="90359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48487" y="3073839"/>
            <a:ext cx="2825139" cy="7447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0360" y="619186"/>
            <a:ext cx="2601159" cy="219536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566296" y="3870258"/>
            <a:ext cx="8530691" cy="146225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87994" y="961146"/>
            <a:ext cx="3950664" cy="15403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26211" y="1564411"/>
            <a:ext cx="4317519" cy="97003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92946" y="2168641"/>
            <a:ext cx="4168905" cy="137901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03249" y="2362115"/>
            <a:ext cx="3883259" cy="261214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007228" y="3337061"/>
            <a:ext cx="5063255" cy="313458"/>
            <a:chOff x="2007228" y="3337061"/>
            <a:chExt cx="5063255" cy="3134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07228" y="3337061"/>
              <a:ext cx="5063255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26211" y="6056788"/>
            <a:ext cx="1154578" cy="97003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89477" y="6788420"/>
            <a:ext cx="2733572" cy="11128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4" y="2988581"/>
            <a:ext cx="3755289" cy="90359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3950664" cy="154037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6"/>
            <a:ext cx="3193422" cy="219536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48487" y="3073839"/>
            <a:ext cx="2519801" cy="7447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566296" y="4035487"/>
            <a:ext cx="7270810" cy="99620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7788" y="5091430"/>
            <a:ext cx="3686425" cy="70438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6051201"/>
            <a:ext cx="3384528" cy="70438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4018344"/>
            <a:ext cx="3091430" cy="70438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09216" y="7101706"/>
            <a:ext cx="3384528" cy="70438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094261" y="5784054"/>
            <a:ext cx="7018249" cy="3234700"/>
            <a:chOff x="8094261" y="5784054"/>
            <a:chExt cx="7018249" cy="323470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094261" y="5784054"/>
              <a:ext cx="7018249" cy="32347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788" y="3071563"/>
            <a:ext cx="3010099" cy="70438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3244" y="3897904"/>
            <a:ext cx="3921403" cy="90359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48487" y="3073839"/>
            <a:ext cx="4345984" cy="7447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66296" y="3870258"/>
            <a:ext cx="7932762" cy="99620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00360" y="619186"/>
            <a:ext cx="3193422" cy="219536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87994" y="961146"/>
            <a:ext cx="3950664" cy="154037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5091430"/>
            <a:ext cx="3686425" cy="70438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6051201"/>
            <a:ext cx="3384528" cy="70438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09216" y="7101706"/>
            <a:ext cx="3384528" cy="7043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48487" y="3073839"/>
            <a:ext cx="3203476" cy="7447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66296" y="3870258"/>
            <a:ext cx="10987241" cy="413978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3244" y="4938590"/>
            <a:ext cx="4616009" cy="90359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0360" y="619186"/>
            <a:ext cx="3193422" cy="219536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87994" y="961146"/>
            <a:ext cx="3950664" cy="154037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09216" y="7101706"/>
            <a:ext cx="3384528" cy="70438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6051201"/>
            <a:ext cx="3384528" cy="70438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4018344"/>
            <a:ext cx="3091430" cy="70438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7788" y="3071563"/>
            <a:ext cx="3010099" cy="70438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095447" y="2657059"/>
            <a:ext cx="3796788" cy="2024954"/>
            <a:chOff x="13095447" y="2657059"/>
            <a:chExt cx="3796788" cy="202495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095447" y="2657059"/>
              <a:ext cx="3796788" cy="20249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600581" y="7153133"/>
            <a:ext cx="9905899" cy="2726905"/>
            <a:chOff x="5600581" y="7153133"/>
            <a:chExt cx="9905899" cy="272690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00581" y="7153133"/>
              <a:ext cx="9905899" cy="272690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951773" y="5924038"/>
            <a:ext cx="3849239" cy="2243014"/>
            <a:chOff x="13951773" y="5924038"/>
            <a:chExt cx="3849239" cy="224301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951773" y="5924038"/>
              <a:ext cx="3849239" cy="22430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48487" y="3073839"/>
            <a:ext cx="3203476" cy="7447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66296" y="3870258"/>
            <a:ext cx="6179153" cy="146225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3244" y="4938590"/>
            <a:ext cx="4616009" cy="90359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0360" y="619186"/>
            <a:ext cx="3193422" cy="219536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87994" y="961146"/>
            <a:ext cx="3950664" cy="154037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09216" y="7101706"/>
            <a:ext cx="3384528" cy="70438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6051201"/>
            <a:ext cx="3384528" cy="70438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4018344"/>
            <a:ext cx="3091430" cy="70438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7788" y="3071563"/>
            <a:ext cx="3010099" cy="70438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971523" y="3904543"/>
            <a:ext cx="4599515" cy="4216222"/>
            <a:chOff x="12971523" y="3904543"/>
            <a:chExt cx="4599515" cy="421622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971523" y="3904543"/>
              <a:ext cx="4599515" cy="42162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48487" y="3073839"/>
            <a:ext cx="2898138" cy="7447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66296" y="3870258"/>
            <a:ext cx="11618261" cy="239434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3244" y="6085257"/>
            <a:ext cx="4231757" cy="9035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0360" y="619186"/>
            <a:ext cx="3193422" cy="219536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87994" y="961146"/>
            <a:ext cx="3950664" cy="154037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09216" y="7101706"/>
            <a:ext cx="3384528" cy="70438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5091430"/>
            <a:ext cx="3686425" cy="70438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4018344"/>
            <a:ext cx="3091430" cy="70438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7788" y="3071563"/>
            <a:ext cx="3010099" cy="7043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48487" y="3073839"/>
            <a:ext cx="2898138" cy="7447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66296" y="3870258"/>
            <a:ext cx="5078532" cy="53015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3244" y="7092266"/>
            <a:ext cx="4231757" cy="90359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0360" y="619186"/>
            <a:ext cx="3193422" cy="219536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87994" y="961146"/>
            <a:ext cx="3950664" cy="154037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7788" y="6051201"/>
            <a:ext cx="3384528" cy="70438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5091430"/>
            <a:ext cx="3686425" cy="70438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4018344"/>
            <a:ext cx="3091430" cy="70438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7788" y="3071563"/>
            <a:ext cx="3010099" cy="70438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600581" y="6364669"/>
            <a:ext cx="6171429" cy="3249893"/>
            <a:chOff x="5600581" y="6364669"/>
            <a:chExt cx="6171429" cy="324989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00581" y="6364669"/>
              <a:ext cx="6171429" cy="32498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4" y="2988581"/>
            <a:ext cx="4392298" cy="90359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86"/>
            <a:ext cx="2601159" cy="219536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7788" y="4018344"/>
            <a:ext cx="3311996" cy="70438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48487" y="3073839"/>
            <a:ext cx="2959465" cy="7447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87994" y="961146"/>
            <a:ext cx="3950664" cy="154037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66296" y="3870258"/>
            <a:ext cx="12165854" cy="42585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2021-08-27T17:29:21Z</dcterms:created>
  <dcterms:modified xsi:type="dcterms:W3CDTF">2021-08-27T17:29:21Z</dcterms:modified>
</cp:coreProperties>
</file>