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Relationship Id="rId29" Type="http://schemas.openxmlformats.org/officeDocument/2006/relationships/image" Target="../media/image64.png"/><Relationship Id="rId30" Type="http://schemas.openxmlformats.org/officeDocument/2006/relationships/image" Target="../media/image65.png"/><Relationship Id="rId31" Type="http://schemas.openxmlformats.org/officeDocument/2006/relationships/image" Target="../media/image66.png"/><Relationship Id="rId32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67" y="1905682"/>
            <a:ext cx="8379042" cy="65010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6074498"/>
            <a:ext cx="2239068" cy="7520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1154578" cy="8228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291971" cy="13931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1540230" cy="11128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3249" y="5258420"/>
            <a:ext cx="1225037" cy="1612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6211" y="4430402"/>
            <a:ext cx="2614566" cy="8228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26211" y="7672659"/>
            <a:ext cx="2173113" cy="8228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3249" y="8528220"/>
            <a:ext cx="1791271" cy="11128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27861" y="714080"/>
            <a:ext cx="9145905" cy="5122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32986" y="714847"/>
            <a:ext cx="423079" cy="417502"/>
            <a:chOff x="7832986" y="714847"/>
            <a:chExt cx="423079" cy="4175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2986" y="714847"/>
              <a:ext cx="423079" cy="417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510318" cy="791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598415" cy="13679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260115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1657446" cy="6171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1530789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5097" y="3671354"/>
            <a:ext cx="4584398" cy="91426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6296" y="4745039"/>
            <a:ext cx="11123161" cy="3792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296" y="4745039"/>
            <a:ext cx="9855382" cy="19282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071563"/>
            <a:ext cx="2031875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4" y="3897904"/>
            <a:ext cx="2033849" cy="79188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1152451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5097" y="3671354"/>
            <a:ext cx="6811139" cy="9312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0360" y="619186"/>
            <a:ext cx="2601159" cy="19234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87994" y="961146"/>
            <a:ext cx="3598415" cy="13679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40199" y="1326603"/>
            <a:ext cx="5726373" cy="10470971"/>
            <a:chOff x="8740199" y="1326603"/>
            <a:chExt cx="5726373" cy="104709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8740199" y="1326603"/>
              <a:ext cx="5726373" cy="104709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74386" y="7420754"/>
            <a:ext cx="504801" cy="510115"/>
            <a:chOff x="12274386" y="7420754"/>
            <a:chExt cx="504801" cy="5101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4386" y="7420754"/>
              <a:ext cx="504801" cy="51011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4" y="2988581"/>
            <a:ext cx="1254207" cy="7916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1355548" cy="6171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1657446" cy="6171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8487" y="3073839"/>
            <a:ext cx="514408" cy="6251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0171" y="814068"/>
            <a:ext cx="4882589" cy="16685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87994" y="961146"/>
            <a:ext cx="3598415" cy="136792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84593" y="8633754"/>
            <a:ext cx="680462" cy="629394"/>
            <a:chOff x="6684593" y="8633754"/>
            <a:chExt cx="680462" cy="6293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4593" y="8633754"/>
              <a:ext cx="680462" cy="6293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75210" y="8633754"/>
            <a:ext cx="680462" cy="629394"/>
            <a:chOff x="7475210" y="8633754"/>
            <a:chExt cx="680462" cy="6293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5210" y="8633754"/>
              <a:ext cx="680462" cy="6293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84780" y="8633754"/>
            <a:ext cx="680462" cy="629394"/>
            <a:chOff x="8284780" y="8633754"/>
            <a:chExt cx="680462" cy="6293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84780" y="8633754"/>
              <a:ext cx="680462" cy="6293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80922" y="5942981"/>
            <a:ext cx="1644927" cy="1987887"/>
            <a:chOff x="10780922" y="5942981"/>
            <a:chExt cx="1644927" cy="198788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80922" y="5942981"/>
              <a:ext cx="1644927" cy="19878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88155" y="5810687"/>
            <a:ext cx="504801" cy="510115"/>
            <a:chOff x="12288155" y="5810687"/>
            <a:chExt cx="504801" cy="51011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88155" y="5810687"/>
              <a:ext cx="504801" cy="5101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792956" y="6307032"/>
            <a:ext cx="504801" cy="510115"/>
            <a:chOff x="12792956" y="6307032"/>
            <a:chExt cx="504801" cy="51011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92956" y="6307032"/>
              <a:ext cx="504801" cy="5101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792956" y="6993255"/>
            <a:ext cx="504801" cy="510115"/>
            <a:chOff x="12792956" y="6993255"/>
            <a:chExt cx="504801" cy="51011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92956" y="6993255"/>
              <a:ext cx="504801" cy="5101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783354" y="8027254"/>
            <a:ext cx="504801" cy="510115"/>
            <a:chOff x="11783354" y="8027254"/>
            <a:chExt cx="504801" cy="51011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83354" y="8027254"/>
              <a:ext cx="504801" cy="5101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83354" y="8027254"/>
            <a:ext cx="504801" cy="524475"/>
            <a:chOff x="11783354" y="8027254"/>
            <a:chExt cx="504801" cy="52447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83354" y="8027254"/>
              <a:ext cx="504801" cy="52447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64077" y="8248026"/>
            <a:ext cx="1386481" cy="41141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942191" y="5832029"/>
            <a:ext cx="3576828" cy="47265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506271" y="8110887"/>
            <a:ext cx="1081345" cy="41141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545210" y="4815930"/>
            <a:ext cx="6171429" cy="387749"/>
            <a:chOff x="8545210" y="4815930"/>
            <a:chExt cx="6171429" cy="38774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45210" y="4815930"/>
              <a:ext cx="6171429" cy="387749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877219" y="4353578"/>
            <a:ext cx="3133410" cy="47265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595568" y="8688831"/>
            <a:ext cx="516255" cy="516255"/>
            <a:chOff x="10595568" y="8688831"/>
            <a:chExt cx="516255" cy="5162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95568" y="8688831"/>
              <a:ext cx="516255" cy="51625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341331" y="8688831"/>
            <a:ext cx="516255" cy="516255"/>
            <a:chOff x="11341331" y="8688831"/>
            <a:chExt cx="516255" cy="5162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341331" y="8688831"/>
              <a:ext cx="516255" cy="51625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094947" y="8688831"/>
            <a:ext cx="516255" cy="516255"/>
            <a:chOff x="12094947" y="8688831"/>
            <a:chExt cx="516255" cy="51625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94947" y="8688831"/>
              <a:ext cx="516255" cy="516255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744858" y="8719906"/>
            <a:ext cx="2695249" cy="47265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980248" y="5481846"/>
            <a:ext cx="1055127" cy="46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1027099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4890211"/>
            <a:ext cx="1657446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4" y="3897904"/>
            <a:ext cx="1649598" cy="7916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0171" y="814068"/>
            <a:ext cx="4882589" cy="16685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598415" cy="136792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8487" y="3073839"/>
            <a:ext cx="847114" cy="6251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6296" y="3870258"/>
            <a:ext cx="2635975" cy="2860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1027099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3928211"/>
            <a:ext cx="1355548" cy="6171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44" y="4754552"/>
            <a:ext cx="2033849" cy="7916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0171" y="814068"/>
            <a:ext cx="4882589" cy="16685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598415" cy="136792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8487" y="3073839"/>
            <a:ext cx="1152451" cy="6251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6296" y="3870258"/>
            <a:ext cx="6075943" cy="33264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45971" y="2786650"/>
            <a:ext cx="5782581" cy="3252702"/>
            <a:chOff x="12045971" y="2786650"/>
            <a:chExt cx="5782581" cy="325270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45971" y="2786650"/>
              <a:ext cx="5782581" cy="3252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09949" y="6286455"/>
            <a:ext cx="6318602" cy="2987796"/>
            <a:chOff x="11509949" y="6286455"/>
            <a:chExt cx="6318602" cy="29877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09949" y="6286455"/>
              <a:ext cx="6318602" cy="29877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113594" y="9378703"/>
            <a:ext cx="2816389" cy="419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894569" cy="791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4694241" cy="19239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2333772" cy="6171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1836126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3870258"/>
            <a:ext cx="10366303" cy="28603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598415" cy="1367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333772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2894569" cy="7916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1836126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4694241" cy="19239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598415" cy="13679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40829" y="6580367"/>
            <a:ext cx="4687723" cy="3069515"/>
            <a:chOff x="13140829" y="6580367"/>
            <a:chExt cx="4687723" cy="30695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40829" y="6580367"/>
              <a:ext cx="4687723" cy="30695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77912" y="2750933"/>
            <a:ext cx="6109332" cy="3436499"/>
            <a:chOff x="11677912" y="2750933"/>
            <a:chExt cx="6109332" cy="34364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77912" y="2750933"/>
              <a:ext cx="6109332" cy="34364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6296" y="3870258"/>
            <a:ext cx="7340141" cy="6122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2021-07-16T23:47:36Z</dcterms:created>
  <dcterms:modified xsi:type="dcterms:W3CDTF">2021-07-16T23:47:36Z</dcterms:modified>
</cp:coreProperties>
</file>