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69170" y="1905685"/>
            <a:ext cx="8379042" cy="645970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49133" y="7376057"/>
            <a:ext cx="3535985" cy="211236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9591" y="6074495"/>
            <a:ext cx="2354648" cy="6501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6211" y="1564406"/>
            <a:ext cx="4317519" cy="8340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2945" y="2168640"/>
            <a:ext cx="5129280" cy="137139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03249" y="2362118"/>
            <a:ext cx="5289142" cy="111282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03249" y="5258423"/>
            <a:ext cx="2672698" cy="16125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07228" y="3337061"/>
            <a:ext cx="5063255" cy="313458"/>
            <a:chOff x="2007228" y="3337061"/>
            <a:chExt cx="5063255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7228" y="3337061"/>
              <a:ext cx="5063255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26211" y="4430405"/>
            <a:ext cx="4317519" cy="83403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26211" y="7672656"/>
            <a:ext cx="1154578" cy="82283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03249" y="8528222"/>
            <a:ext cx="2733572" cy="11128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2510318" cy="791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54868" y="3818068"/>
            <a:ext cx="2802521" cy="5485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4" y="961146"/>
            <a:ext cx="3950664" cy="134955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6"/>
            <a:ext cx="3193422" cy="19234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44"/>
            <a:ext cx="4290220" cy="6171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48487" y="3073839"/>
            <a:ext cx="6057712" cy="6367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62487" y="4354334"/>
            <a:ext cx="7927682" cy="143073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54868" y="5778731"/>
            <a:ext cx="2802524" cy="54855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62487" y="6338626"/>
            <a:ext cx="4014379" cy="99763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54868" y="7391248"/>
            <a:ext cx="2802524" cy="54855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62487" y="7951138"/>
            <a:ext cx="6214199" cy="14307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6296" y="4745039"/>
            <a:ext cx="9103705" cy="37924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788" y="3071563"/>
            <a:ext cx="2031875" cy="61712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244" y="3897904"/>
            <a:ext cx="4231757" cy="156726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8487" y="3073839"/>
            <a:ext cx="3814151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45097" y="3671354"/>
            <a:ext cx="4137235" cy="91426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87994" y="961146"/>
            <a:ext cx="3950664" cy="134955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0360" y="619186"/>
            <a:ext cx="3193422" cy="19234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143574" y="3619533"/>
            <a:ext cx="1132074" cy="970497"/>
            <a:chOff x="10143574" y="3619533"/>
            <a:chExt cx="1132074" cy="97049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43574" y="3619533"/>
              <a:ext cx="1132074" cy="97049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71430" y="3671354"/>
            <a:ext cx="3690071" cy="9142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3371038" cy="79166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788" y="4018344"/>
            <a:ext cx="3384528" cy="61712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788" y="4890211"/>
            <a:ext cx="2031875" cy="6171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8487" y="3073839"/>
            <a:ext cx="2214463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0360" y="619186"/>
            <a:ext cx="3193422" cy="192341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87994" y="961146"/>
            <a:ext cx="3950664" cy="134955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45097" y="3671354"/>
            <a:ext cx="4584398" cy="91426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66296" y="4745039"/>
            <a:ext cx="11801087" cy="51906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5839" y="4745039"/>
            <a:ext cx="11108254" cy="47245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788" y="3071563"/>
            <a:ext cx="2708201" cy="61712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788" y="4890211"/>
            <a:ext cx="2031875" cy="6171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244" y="3897904"/>
            <a:ext cx="4231757" cy="7923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48487" y="3073839"/>
            <a:ext cx="2898138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45097" y="3671354"/>
            <a:ext cx="7647246" cy="93127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0360" y="619186"/>
            <a:ext cx="3193422" cy="192341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87994" y="961146"/>
            <a:ext cx="3950664" cy="13495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71563"/>
            <a:ext cx="2708201" cy="6171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788" y="3928211"/>
            <a:ext cx="3384528" cy="61712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244" y="4754552"/>
            <a:ext cx="2510318" cy="79232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8487" y="3073839"/>
            <a:ext cx="1530789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0360" y="619186"/>
            <a:ext cx="3193422" cy="192341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87994" y="961146"/>
            <a:ext cx="3950664" cy="134955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45097" y="3671354"/>
            <a:ext cx="7647246" cy="93127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65839" y="4745039"/>
            <a:ext cx="9820132" cy="3792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4392298" cy="7923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950664" cy="13495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2601159" cy="192394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4018344"/>
            <a:ext cx="3311996" cy="6171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48487" y="3073839"/>
            <a:ext cx="2959465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66296" y="3870258"/>
            <a:ext cx="12165422" cy="61227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71563"/>
            <a:ext cx="3446469" cy="6171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244" y="3897904"/>
            <a:ext cx="4139541" cy="791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8487" y="3073839"/>
            <a:ext cx="2825139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360" y="619186"/>
            <a:ext cx="2601159" cy="192394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7994" y="961146"/>
            <a:ext cx="3950664" cy="134955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66296" y="3870258"/>
            <a:ext cx="12351221" cy="61227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2021-07-09T17:48:50Z</dcterms:created>
  <dcterms:modified xsi:type="dcterms:W3CDTF">2021-07-09T17:48:50Z</dcterms:modified>
</cp:coreProperties>
</file>