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70" y="1905685"/>
            <a:ext cx="8379042" cy="64597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3" y="6002012"/>
            <a:ext cx="2354648" cy="722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11"/>
            <a:ext cx="4317519" cy="8340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6" y="2168641"/>
            <a:ext cx="4168905" cy="13713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5"/>
            <a:ext cx="2106464" cy="2112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6211" y="5175549"/>
            <a:ext cx="1154578" cy="8228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9477" y="5907182"/>
            <a:ext cx="2733572" cy="111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2894569" cy="7916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2333772" cy="6171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8487" y="3073839"/>
            <a:ext cx="1836126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90211"/>
            <a:ext cx="2708201" cy="6171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773020"/>
            <a:ext cx="1703426" cy="6171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29091" y="3142589"/>
            <a:ext cx="3185691" cy="3598098"/>
            <a:chOff x="14629091" y="3142589"/>
            <a:chExt cx="3185691" cy="35980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29091" y="3142589"/>
              <a:ext cx="3185691" cy="35980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48109" y="3142589"/>
            <a:ext cx="3229249" cy="1239131"/>
            <a:chOff x="11248109" y="3142589"/>
            <a:chExt cx="3229249" cy="12391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48109" y="3142589"/>
              <a:ext cx="3229249" cy="12391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48109" y="4566314"/>
            <a:ext cx="3241818" cy="1002202"/>
            <a:chOff x="11248109" y="4566314"/>
            <a:chExt cx="3241818" cy="10022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48109" y="4566314"/>
              <a:ext cx="3241818" cy="100220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65839" y="3870258"/>
            <a:ext cx="5703736" cy="33264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23095" y="5824448"/>
            <a:ext cx="2654264" cy="3440506"/>
            <a:chOff x="11823095" y="5824448"/>
            <a:chExt cx="2654264" cy="34405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23095" y="5824448"/>
              <a:ext cx="2654264" cy="3440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296" y="4745039"/>
            <a:ext cx="11355867" cy="33264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071563"/>
            <a:ext cx="2333772" cy="6171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44" y="3897904"/>
            <a:ext cx="2894569" cy="7916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1836126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5097" y="3671354"/>
            <a:ext cx="4145869" cy="93127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890211"/>
            <a:ext cx="2708201" cy="61712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5773020"/>
            <a:ext cx="1703426" cy="617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4754552"/>
            <a:ext cx="3371038" cy="7923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487" y="3073839"/>
            <a:ext cx="2214463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45097" y="3671354"/>
            <a:ext cx="2357214" cy="9312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6296" y="4745039"/>
            <a:ext cx="8589635" cy="19282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3071563"/>
            <a:ext cx="2333772" cy="6171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2333772" cy="61712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5773020"/>
            <a:ext cx="1703426" cy="6171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22392" y="2893532"/>
            <a:ext cx="3606160" cy="3664324"/>
            <a:chOff x="14222392" y="2893532"/>
            <a:chExt cx="3606160" cy="36643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22392" y="2893532"/>
              <a:ext cx="3606160" cy="3664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1198083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4672" y="5757752"/>
            <a:ext cx="2114927" cy="7916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3071563"/>
            <a:ext cx="2333772" cy="6171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44"/>
            <a:ext cx="2333772" cy="6171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90211"/>
            <a:ext cx="2708201" cy="6171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6296" y="3870258"/>
            <a:ext cx="11247272" cy="44870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23497" y="3125933"/>
            <a:ext cx="6171429" cy="3445975"/>
            <a:chOff x="11523497" y="3125933"/>
            <a:chExt cx="6171429" cy="34459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23497" y="3125933"/>
              <a:ext cx="6171429" cy="3445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7923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3311996" cy="6171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959465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6296" y="3870258"/>
            <a:ext cx="12265483" cy="565666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446469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4139541" cy="791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825139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12218221" cy="3792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2021-07-16T23:46:56Z</dcterms:created>
  <dcterms:modified xsi:type="dcterms:W3CDTF">2021-07-16T23:46:56Z</dcterms:modified>
</cp:coreProperties>
</file>