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9170" y="1905685"/>
            <a:ext cx="8379042" cy="64597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9133" y="7376057"/>
            <a:ext cx="3535985" cy="21123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9593" y="6002013"/>
            <a:ext cx="2354648" cy="722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6211" y="1564411"/>
            <a:ext cx="4317519" cy="8340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2946" y="2168641"/>
            <a:ext cx="4168905" cy="13713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3249" y="2362115"/>
            <a:ext cx="4355476" cy="1112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07228" y="3337061"/>
            <a:ext cx="5063255" cy="313458"/>
            <a:chOff x="2007228" y="3337061"/>
            <a:chExt cx="5063255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228" y="3337061"/>
              <a:ext cx="5063255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26211" y="5175549"/>
            <a:ext cx="1154578" cy="82283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9477" y="5907182"/>
            <a:ext cx="2733572" cy="1112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2552396" cy="7916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018344"/>
            <a:ext cx="1703426" cy="6171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8487" y="3073839"/>
            <a:ext cx="4931103" cy="6336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4035487"/>
            <a:ext cx="12517058" cy="56566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2046465" cy="61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2114927" cy="79166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1198083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3870258"/>
            <a:ext cx="10372526" cy="14622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74757" y="6893351"/>
            <a:ext cx="6703972" cy="2986687"/>
            <a:chOff x="11174757" y="6893351"/>
            <a:chExt cx="6703972" cy="29866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74757" y="6893351"/>
              <a:ext cx="6703972" cy="29866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00581" y="6823744"/>
            <a:ext cx="4840147" cy="3056294"/>
            <a:chOff x="5600581" y="6823744"/>
            <a:chExt cx="4840147" cy="30562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00581" y="6823744"/>
              <a:ext cx="4840147" cy="30562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64925" y="4762890"/>
            <a:ext cx="5546242" cy="2060854"/>
            <a:chOff x="12364925" y="4762890"/>
            <a:chExt cx="5546242" cy="206085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64925" y="4762890"/>
              <a:ext cx="5546242" cy="2060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4392298" cy="7923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2601159" cy="19239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4018344"/>
            <a:ext cx="3311996" cy="6171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2959465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5097" y="3671354"/>
            <a:ext cx="3812608" cy="99781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66296" y="4731267"/>
            <a:ext cx="12371131" cy="19282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4392298" cy="7923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2601159" cy="19239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4018344"/>
            <a:ext cx="3311996" cy="6171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2959465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5097" y="3671354"/>
            <a:ext cx="2779870" cy="91426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66296" y="4731267"/>
            <a:ext cx="11363257" cy="14622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838267" y="6147056"/>
            <a:ext cx="7990285" cy="3801829"/>
            <a:chOff x="9838267" y="6147056"/>
            <a:chExt cx="7990285" cy="38018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38267" y="6147056"/>
              <a:ext cx="7990285" cy="38018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3446469" cy="61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4139541" cy="791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2825139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2601159" cy="19239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3870258"/>
            <a:ext cx="12302612" cy="49531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2021-07-22T23:43:09Z</dcterms:created>
  <dcterms:modified xsi:type="dcterms:W3CDTF">2021-07-22T23:43:09Z</dcterms:modified>
</cp:coreProperties>
</file>