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9170" y="1834255"/>
            <a:ext cx="8379042" cy="678776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9133" y="7376057"/>
            <a:ext cx="3535985" cy="211236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9593" y="6002012"/>
            <a:ext cx="2354648" cy="722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211" y="1564411"/>
            <a:ext cx="4317519" cy="8340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2946" y="2168641"/>
            <a:ext cx="4168905" cy="13713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3249" y="2362115"/>
            <a:ext cx="2373886" cy="21123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07228" y="3337061"/>
            <a:ext cx="5063255" cy="313458"/>
            <a:chOff x="2007228" y="3337061"/>
            <a:chExt cx="5063255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7228" y="3337061"/>
              <a:ext cx="5063255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26211" y="5175549"/>
            <a:ext cx="1154578" cy="8228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9477" y="5907182"/>
            <a:ext cx="2733572" cy="111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3663072" cy="7923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018344"/>
            <a:ext cx="2031875" cy="6171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8487" y="3073839"/>
            <a:ext cx="2446802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4035487"/>
            <a:ext cx="8212247" cy="146225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024689" cy="61712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921802" y="4069771"/>
            <a:ext cx="2424507" cy="4065712"/>
            <a:chOff x="14921802" y="4069771"/>
            <a:chExt cx="2424507" cy="406571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21802" y="4069771"/>
              <a:ext cx="2424507" cy="406571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6051201"/>
            <a:ext cx="1703426" cy="617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937567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2510318" cy="7916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1530789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6296" y="3870258"/>
            <a:ext cx="10679286" cy="9962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581" y="5816813"/>
            <a:ext cx="5307070" cy="4063225"/>
            <a:chOff x="5600581" y="5816813"/>
            <a:chExt cx="5307070" cy="40632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00581" y="5816813"/>
              <a:ext cx="5307070" cy="406322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5091430"/>
            <a:ext cx="3024689" cy="61712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6051201"/>
            <a:ext cx="1703426" cy="617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937567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8487" y="3073839"/>
            <a:ext cx="2534108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296" y="3870258"/>
            <a:ext cx="12006366" cy="56566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44"/>
            <a:ext cx="2031875" cy="6171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3244" y="4938590"/>
            <a:ext cx="3797367" cy="7923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051201"/>
            <a:ext cx="1703426" cy="6171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2937567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8487" y="3073839"/>
            <a:ext cx="1198083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296" y="3870258"/>
            <a:ext cx="8345552" cy="286038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3193422" cy="192341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4018344"/>
            <a:ext cx="2031875" cy="6171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5091430"/>
            <a:ext cx="3024689" cy="6171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3244" y="6085257"/>
            <a:ext cx="2114927" cy="791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00581" y="6795579"/>
            <a:ext cx="6171429" cy="3272366"/>
            <a:chOff x="5600581" y="6795579"/>
            <a:chExt cx="6171429" cy="327236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00581" y="6795579"/>
              <a:ext cx="6171429" cy="32723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4392298" cy="7923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6"/>
            <a:ext cx="2601159" cy="192394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4018344"/>
            <a:ext cx="3311996" cy="6171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8487" y="3073839"/>
            <a:ext cx="2959465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66296" y="3870258"/>
            <a:ext cx="10487977" cy="28603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071563"/>
            <a:ext cx="3446469" cy="6171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244" y="3897904"/>
            <a:ext cx="4139541" cy="791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8487" y="3073839"/>
            <a:ext cx="2825139" cy="6251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360" y="619186"/>
            <a:ext cx="2601159" cy="192394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6296" y="3870258"/>
            <a:ext cx="11929364" cy="61227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7994" y="961146"/>
            <a:ext cx="3950664" cy="1349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686173" y="7988995"/>
            <a:ext cx="2402524" cy="2159025"/>
            <a:chOff x="15686173" y="7988995"/>
            <a:chExt cx="2402524" cy="21590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86173" y="7988995"/>
              <a:ext cx="2402524" cy="2159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2021-07-30T17:17:35Z</dcterms:created>
  <dcterms:modified xsi:type="dcterms:W3CDTF">2021-07-30T17:17:35Z</dcterms:modified>
</cp:coreProperties>
</file>