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7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1.png"/><Relationship Id="rId3" Type="http://schemas.openxmlformats.org/officeDocument/2006/relationships/image" Target="../media/image2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Relationship Id="rId14" Type="http://schemas.openxmlformats.org/officeDocument/2006/relationships/image" Target="../media/image32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0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.png"/><Relationship Id="rId7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2.png"/><Relationship Id="rId5" Type="http://schemas.openxmlformats.org/officeDocument/2006/relationships/image" Target="../media/image40.png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41.png"/><Relationship Id="rId5" Type="http://schemas.openxmlformats.org/officeDocument/2006/relationships/image" Target="../media/image16.png"/><Relationship Id="rId10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9170" y="1834255"/>
            <a:ext cx="8379042" cy="67877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9133" y="7376057"/>
            <a:ext cx="3535985" cy="21123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9593" y="5991707"/>
            <a:ext cx="2354648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6211" y="1564411"/>
            <a:ext cx="4317519" cy="9700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2946" y="2168641"/>
            <a:ext cx="4168905" cy="137901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3249" y="2362115"/>
            <a:ext cx="2741318" cy="21123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07228" y="3337061"/>
            <a:ext cx="5063255" cy="313458"/>
            <a:chOff x="2007228" y="3337061"/>
            <a:chExt cx="5063255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228" y="3337061"/>
              <a:ext cx="5063255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6211" y="5175549"/>
            <a:ext cx="1154578" cy="9700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9477" y="5907182"/>
            <a:ext cx="2733572" cy="1112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2894569" cy="903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2603518" cy="7043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8487" y="3073839"/>
            <a:ext cx="1836126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4035487"/>
            <a:ext cx="8537954" cy="146225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091430"/>
            <a:ext cx="3010099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051201"/>
            <a:ext cx="3462888" cy="704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29682" y="6576736"/>
            <a:ext cx="5288606" cy="3260530"/>
            <a:chOff x="5529682" y="6576736"/>
            <a:chExt cx="5288606" cy="32605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29682" y="6576736"/>
              <a:ext cx="5288606" cy="32605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96646" y="6555349"/>
            <a:ext cx="6297015" cy="3303303"/>
            <a:chOff x="11096646" y="6555349"/>
            <a:chExt cx="6297015" cy="330330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96646" y="6555349"/>
              <a:ext cx="6297015" cy="33033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2937567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3320468" cy="9035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2107006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6296" y="3870258"/>
            <a:ext cx="9681698" cy="146225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091430"/>
            <a:ext cx="3010099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051201"/>
            <a:ext cx="3462888" cy="704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00581" y="6461596"/>
            <a:ext cx="6171429" cy="3418443"/>
            <a:chOff x="5600581" y="6461596"/>
            <a:chExt cx="6171429" cy="34184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0581" y="6461596"/>
              <a:ext cx="6171429" cy="3418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2937567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8487" y="3073839"/>
            <a:ext cx="2519801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6296" y="3870258"/>
            <a:ext cx="10648760" cy="5301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244" y="4938590"/>
            <a:ext cx="3755289" cy="9035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018344"/>
            <a:ext cx="2603518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051201"/>
            <a:ext cx="3462888" cy="704383"/>
          </a:xfrm>
          <a:prstGeom prst="rect">
            <a:avLst/>
          </a:prstGeom>
        </p:spPr>
      </p:pic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E477AFE-DDD7-4E44-9E1A-184D75F570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76" y="4938590"/>
            <a:ext cx="8487588" cy="42268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2937567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8487" y="3073839"/>
            <a:ext cx="2977041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6296" y="3870258"/>
            <a:ext cx="12249281" cy="14622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244" y="6085257"/>
            <a:ext cx="4334530" cy="9035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0360" y="619186"/>
            <a:ext cx="3193422" cy="219536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018344"/>
            <a:ext cx="2603518" cy="7043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5091430"/>
            <a:ext cx="3010099" cy="70438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00581" y="6638496"/>
            <a:ext cx="4292485" cy="3241543"/>
            <a:chOff x="5600581" y="6638496"/>
            <a:chExt cx="4292485" cy="32415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0581" y="6638496"/>
              <a:ext cx="4292485" cy="3241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4392298" cy="9035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2601159" cy="21953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018344"/>
            <a:ext cx="3311996" cy="70438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2959465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3870258"/>
            <a:ext cx="6851874" cy="23943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3446469" cy="7043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4139541" cy="9035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2825139" cy="7447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2601159" cy="219536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66296" y="3870258"/>
            <a:ext cx="12469642" cy="37924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540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이양희(2019180030)</cp:lastModifiedBy>
  <cp:revision>2</cp:revision>
  <dcterms:created xsi:type="dcterms:W3CDTF">2021-08-06T18:21:06Z</dcterms:created>
  <dcterms:modified xsi:type="dcterms:W3CDTF">2021-08-06T09:22:01Z</dcterms:modified>
</cp:coreProperties>
</file>