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Relationship Id="rId10" Type="http://schemas.openxmlformats.org/officeDocument/2006/relationships/image" Target="../media/image115.png"/><Relationship Id="rId11" Type="http://schemas.openxmlformats.org/officeDocument/2006/relationships/image" Target="../media/image11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Relationship Id="rId13" Type="http://schemas.openxmlformats.org/officeDocument/2006/relationships/image" Target="../media/image79.png"/><Relationship Id="rId14" Type="http://schemas.openxmlformats.org/officeDocument/2006/relationships/image" Target="../media/image80.png"/><Relationship Id="rId15" Type="http://schemas.openxmlformats.org/officeDocument/2006/relationships/image" Target="../media/image8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Relationship Id="rId11" Type="http://schemas.openxmlformats.org/officeDocument/2006/relationships/image" Target="../media/image91.png"/><Relationship Id="rId12" Type="http://schemas.openxmlformats.org/officeDocument/2006/relationships/image" Target="../media/image92.png"/><Relationship Id="rId13" Type="http://schemas.openxmlformats.org/officeDocument/2006/relationships/image" Target="../media/image93.png"/><Relationship Id="rId14" Type="http://schemas.openxmlformats.org/officeDocument/2006/relationships/image" Target="../media/image94.png"/><Relationship Id="rId15" Type="http://schemas.openxmlformats.org/officeDocument/2006/relationships/image" Target="../media/image95.png"/><Relationship Id="rId16" Type="http://schemas.openxmlformats.org/officeDocument/2006/relationships/image" Target="../media/image9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Relationship Id="rId11" Type="http://schemas.openxmlformats.org/officeDocument/2006/relationships/image" Target="../media/image10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69170" y="1905685"/>
            <a:ext cx="8379042" cy="655230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49133" y="7376057"/>
            <a:ext cx="3535985" cy="211236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9593" y="5991707"/>
            <a:ext cx="2354648" cy="798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071563"/>
            <a:ext cx="3446469" cy="7043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244" y="3897904"/>
            <a:ext cx="4139541" cy="90359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48487" y="3073839"/>
            <a:ext cx="2825139" cy="7447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360" y="619186"/>
            <a:ext cx="2601159" cy="219536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66296" y="3870258"/>
            <a:ext cx="11072902" cy="286038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87994" y="961146"/>
            <a:ext cx="3950664" cy="15403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26211" y="1564411"/>
            <a:ext cx="4317519" cy="97003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2946" y="2168641"/>
            <a:ext cx="4168905" cy="137901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03249" y="2362115"/>
            <a:ext cx="2801253" cy="31119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007228" y="3337061"/>
            <a:ext cx="5063255" cy="313458"/>
            <a:chOff x="2007228" y="3337061"/>
            <a:chExt cx="5063255" cy="3134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7228" y="3337061"/>
              <a:ext cx="5063255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26211" y="6056788"/>
            <a:ext cx="1154578" cy="97003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89477" y="6788421"/>
            <a:ext cx="2733572" cy="11128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2988581"/>
            <a:ext cx="4556060" cy="90359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950664" cy="154037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6"/>
            <a:ext cx="3193422" cy="219536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4018344"/>
            <a:ext cx="2333772" cy="70438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48487" y="3073839"/>
            <a:ext cx="3044340" cy="7447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66296" y="4035487"/>
            <a:ext cx="11883042" cy="332643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5091430"/>
            <a:ext cx="3010099" cy="70438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6051201"/>
            <a:ext cx="1703426" cy="70438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788" y="7070554"/>
            <a:ext cx="2571785" cy="70438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7788" y="8035258"/>
            <a:ext cx="2733305" cy="7043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071563"/>
            <a:ext cx="3531191" cy="7043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244" y="3897904"/>
            <a:ext cx="2894569" cy="90359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48487" y="3073839"/>
            <a:ext cx="1836126" cy="7447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66296" y="3870258"/>
            <a:ext cx="11672278" cy="192829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0360" y="619186"/>
            <a:ext cx="3193422" cy="219536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87994" y="961146"/>
            <a:ext cx="3950664" cy="154037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7070554"/>
            <a:ext cx="2571785" cy="70438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5091430"/>
            <a:ext cx="3010099" cy="70438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788" y="6051201"/>
            <a:ext cx="1703426" cy="7043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00581" y="6126582"/>
            <a:ext cx="6171429" cy="3066501"/>
            <a:chOff x="5600581" y="6126582"/>
            <a:chExt cx="6171429" cy="306650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00581" y="6126582"/>
              <a:ext cx="6171429" cy="306650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37788" y="8035258"/>
            <a:ext cx="2733305" cy="7043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48487" y="3073839"/>
            <a:ext cx="2519801" cy="7447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66296" y="3870258"/>
            <a:ext cx="9554056" cy="239434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4" y="4938590"/>
            <a:ext cx="3755289" cy="90359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788" y="4018344"/>
            <a:ext cx="2333772" cy="7043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0360" y="619186"/>
            <a:ext cx="3193422" cy="219536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87994" y="961146"/>
            <a:ext cx="3950664" cy="154037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7070554"/>
            <a:ext cx="2571785" cy="70438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6051201"/>
            <a:ext cx="1703426" cy="70438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788" y="3071563"/>
            <a:ext cx="3531191" cy="70438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7788" y="8035258"/>
            <a:ext cx="2733305" cy="7043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48487" y="3073839"/>
            <a:ext cx="1198083" cy="7447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66296" y="3870258"/>
            <a:ext cx="10208949" cy="192829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244" y="6085257"/>
            <a:ext cx="2114927" cy="9035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0360" y="619186"/>
            <a:ext cx="3193422" cy="219536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87994" y="961146"/>
            <a:ext cx="3950664" cy="154037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7788" y="7070554"/>
            <a:ext cx="2571785" cy="70438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5091430"/>
            <a:ext cx="3010099" cy="70438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4018344"/>
            <a:ext cx="2333772" cy="70438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788" y="3071563"/>
            <a:ext cx="3531191" cy="70438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7788" y="8035258"/>
            <a:ext cx="2733305" cy="7043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48487" y="3073839"/>
            <a:ext cx="2075335" cy="7447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66296" y="3870258"/>
            <a:ext cx="12165295" cy="286038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0360" y="619186"/>
            <a:ext cx="3193422" cy="219536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87994" y="961146"/>
            <a:ext cx="3950664" cy="154037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7788" y="5091430"/>
            <a:ext cx="3010099" cy="70438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3244" y="6968343"/>
            <a:ext cx="3250242" cy="90359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6051201"/>
            <a:ext cx="1703426" cy="70438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4018344"/>
            <a:ext cx="2333772" cy="70438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788" y="3071563"/>
            <a:ext cx="3531191" cy="70438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7788" y="8035258"/>
            <a:ext cx="2733305" cy="7043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48487" y="3073839"/>
            <a:ext cx="2238003" cy="7447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66296" y="3870258"/>
            <a:ext cx="9120467" cy="146225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0360" y="619186"/>
            <a:ext cx="3193422" cy="219536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87994" y="961146"/>
            <a:ext cx="3950664" cy="154037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7788" y="5091430"/>
            <a:ext cx="3010099" cy="70438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6051201"/>
            <a:ext cx="1703426" cy="70438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4018344"/>
            <a:ext cx="2333772" cy="70438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3071563"/>
            <a:ext cx="3531191" cy="70438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788" y="7070554"/>
            <a:ext cx="2571785" cy="70438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4672" y="8048247"/>
            <a:ext cx="3522198" cy="9035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00581" y="6642568"/>
            <a:ext cx="6171429" cy="3237471"/>
            <a:chOff x="5600581" y="6642568"/>
            <a:chExt cx="6171429" cy="32374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00581" y="6642568"/>
              <a:ext cx="6171429" cy="32374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2988581"/>
            <a:ext cx="4392298" cy="90359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6"/>
            <a:ext cx="2601159" cy="219536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788" y="4018344"/>
            <a:ext cx="3311996" cy="70438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48487" y="3073839"/>
            <a:ext cx="2959465" cy="7447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87994" y="961146"/>
            <a:ext cx="3950664" cy="154037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66296" y="3870258"/>
            <a:ext cx="8327825" cy="36737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2021-08-13T14:44:13Z</dcterms:created>
  <dcterms:modified xsi:type="dcterms:W3CDTF">2021-08-13T14:44:13Z</dcterms:modified>
</cp:coreProperties>
</file>