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8" Type="http://schemas.openxmlformats.org/officeDocument/2006/relationships/image" Target="../media/image17.png"/><Relationship Id="rId9" Type="http://schemas.openxmlformats.org/officeDocument/2006/relationships/image" Target="../media/image18.png"/><Relationship Id="rId10" Type="http://schemas.openxmlformats.org/officeDocument/2006/relationships/image" Target="../media/image19.png"/><Relationship Id="rId11" Type="http://schemas.openxmlformats.org/officeDocument/2006/relationships/image" Target="../media/image20.png"/><Relationship Id="rId12" Type="http://schemas.openxmlformats.org/officeDocument/2006/relationships/image" Target="../media/image21.png"/><Relationship Id="rId13" Type="http://schemas.openxmlformats.org/officeDocument/2006/relationships/image" Target="../media/image22.png"/><Relationship Id="rId14" Type="http://schemas.openxmlformats.org/officeDocument/2006/relationships/image" Target="../media/image23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6" Type="http://schemas.openxmlformats.org/officeDocument/2006/relationships/image" Target="../media/image28.png"/><Relationship Id="rId7" Type="http://schemas.openxmlformats.org/officeDocument/2006/relationships/image" Target="../media/image29.png"/><Relationship Id="rId8" Type="http://schemas.openxmlformats.org/officeDocument/2006/relationships/image" Target="../media/image30.png"/><Relationship Id="rId9" Type="http://schemas.openxmlformats.org/officeDocument/2006/relationships/image" Target="../media/image31.png"/><Relationship Id="rId10" Type="http://schemas.openxmlformats.org/officeDocument/2006/relationships/image" Target="../media/image32.png"/><Relationship Id="rId11" Type="http://schemas.openxmlformats.org/officeDocument/2006/relationships/image" Target="../media/image33.png"/><Relationship Id="rId12" Type="http://schemas.openxmlformats.org/officeDocument/2006/relationships/image" Target="../media/image34.png"/><Relationship Id="rId13" Type="http://schemas.openxmlformats.org/officeDocument/2006/relationships/image" Target="../media/image35.png"/><Relationship Id="rId14" Type="http://schemas.openxmlformats.org/officeDocument/2006/relationships/image" Target="../media/image36.png"/><Relationship Id="rId15" Type="http://schemas.openxmlformats.org/officeDocument/2006/relationships/image" Target="../media/image37.png"/><Relationship Id="rId16" Type="http://schemas.openxmlformats.org/officeDocument/2006/relationships/image" Target="../media/image38.png"/><Relationship Id="rId17" Type="http://schemas.openxmlformats.org/officeDocument/2006/relationships/image" Target="../media/image39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0.png"/><Relationship Id="rId3" Type="http://schemas.openxmlformats.org/officeDocument/2006/relationships/image" Target="../media/image41.png"/><Relationship Id="rId4" Type="http://schemas.openxmlformats.org/officeDocument/2006/relationships/image" Target="../media/image42.png"/><Relationship Id="rId5" Type="http://schemas.openxmlformats.org/officeDocument/2006/relationships/image" Target="../media/image43.png"/><Relationship Id="rId6" Type="http://schemas.openxmlformats.org/officeDocument/2006/relationships/image" Target="../media/image44.png"/><Relationship Id="rId7" Type="http://schemas.openxmlformats.org/officeDocument/2006/relationships/image" Target="../media/image45.png"/><Relationship Id="rId8" Type="http://schemas.openxmlformats.org/officeDocument/2006/relationships/image" Target="../media/image46.png"/><Relationship Id="rId9" Type="http://schemas.openxmlformats.org/officeDocument/2006/relationships/image" Target="../media/image47.png"/><Relationship Id="rId10" Type="http://schemas.openxmlformats.org/officeDocument/2006/relationships/image" Target="../media/image48.png"/><Relationship Id="rId11" Type="http://schemas.openxmlformats.org/officeDocument/2006/relationships/image" Target="../media/image49.png"/><Relationship Id="rId12" Type="http://schemas.openxmlformats.org/officeDocument/2006/relationships/image" Target="../media/image50.png"/><Relationship Id="rId13" Type="http://schemas.openxmlformats.org/officeDocument/2006/relationships/image" Target="../media/image51.png"/><Relationship Id="rId14" Type="http://schemas.openxmlformats.org/officeDocument/2006/relationships/image" Target="../media/image52.png"/><Relationship Id="rId15" Type="http://schemas.openxmlformats.org/officeDocument/2006/relationships/image" Target="../media/image53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4.png"/><Relationship Id="rId3" Type="http://schemas.openxmlformats.org/officeDocument/2006/relationships/image" Target="../media/image55.png"/><Relationship Id="rId4" Type="http://schemas.openxmlformats.org/officeDocument/2006/relationships/image" Target="../media/image56.png"/><Relationship Id="rId5" Type="http://schemas.openxmlformats.org/officeDocument/2006/relationships/image" Target="../media/image57.png"/><Relationship Id="rId6" Type="http://schemas.openxmlformats.org/officeDocument/2006/relationships/image" Target="../media/image58.png"/><Relationship Id="rId7" Type="http://schemas.openxmlformats.org/officeDocument/2006/relationships/image" Target="../media/image59.png"/><Relationship Id="rId8" Type="http://schemas.openxmlformats.org/officeDocument/2006/relationships/image" Target="../media/image60.png"/><Relationship Id="rId9" Type="http://schemas.openxmlformats.org/officeDocument/2006/relationships/image" Target="../media/image61.png"/><Relationship Id="rId10" Type="http://schemas.openxmlformats.org/officeDocument/2006/relationships/image" Target="../media/image62.png"/><Relationship Id="rId11" Type="http://schemas.openxmlformats.org/officeDocument/2006/relationships/image" Target="../media/image63.png"/><Relationship Id="rId12" Type="http://schemas.openxmlformats.org/officeDocument/2006/relationships/image" Target="../media/image64.png"/><Relationship Id="rId13" Type="http://schemas.openxmlformats.org/officeDocument/2006/relationships/image" Target="../media/image65.png"/><Relationship Id="rId14" Type="http://schemas.openxmlformats.org/officeDocument/2006/relationships/image" Target="../media/image66.png"/><Relationship Id="rId15" Type="http://schemas.openxmlformats.org/officeDocument/2006/relationships/image" Target="../media/image67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8.png"/><Relationship Id="rId3" Type="http://schemas.openxmlformats.org/officeDocument/2006/relationships/image" Target="../media/image69.png"/><Relationship Id="rId4" Type="http://schemas.openxmlformats.org/officeDocument/2006/relationships/image" Target="../media/image70.png"/><Relationship Id="rId5" Type="http://schemas.openxmlformats.org/officeDocument/2006/relationships/image" Target="../media/image71.png"/><Relationship Id="rId6" Type="http://schemas.openxmlformats.org/officeDocument/2006/relationships/image" Target="../media/image72.png"/><Relationship Id="rId7" Type="http://schemas.openxmlformats.org/officeDocument/2006/relationships/image" Target="../media/image73.png"/><Relationship Id="rId8" Type="http://schemas.openxmlformats.org/officeDocument/2006/relationships/image" Target="../media/image74.png"/><Relationship Id="rId9" Type="http://schemas.openxmlformats.org/officeDocument/2006/relationships/image" Target="../media/image75.png"/><Relationship Id="rId10" Type="http://schemas.openxmlformats.org/officeDocument/2006/relationships/image" Target="../media/image76.png"/><Relationship Id="rId11" Type="http://schemas.openxmlformats.org/officeDocument/2006/relationships/image" Target="../media/image77.png"/><Relationship Id="rId12" Type="http://schemas.openxmlformats.org/officeDocument/2006/relationships/image" Target="../media/image78.png"/><Relationship Id="rId13" Type="http://schemas.openxmlformats.org/officeDocument/2006/relationships/image" Target="../media/image79.png"/><Relationship Id="rId14" Type="http://schemas.openxmlformats.org/officeDocument/2006/relationships/image" Target="../media/image80.png"/><Relationship Id="rId15" Type="http://schemas.openxmlformats.org/officeDocument/2006/relationships/image" Target="../media/image81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2.png"/><Relationship Id="rId3" Type="http://schemas.openxmlformats.org/officeDocument/2006/relationships/image" Target="../media/image83.png"/><Relationship Id="rId4" Type="http://schemas.openxmlformats.org/officeDocument/2006/relationships/image" Target="../media/image84.png"/><Relationship Id="rId5" Type="http://schemas.openxmlformats.org/officeDocument/2006/relationships/image" Target="../media/image85.png"/><Relationship Id="rId6" Type="http://schemas.openxmlformats.org/officeDocument/2006/relationships/image" Target="../media/image86.png"/><Relationship Id="rId7" Type="http://schemas.openxmlformats.org/officeDocument/2006/relationships/image" Target="../media/image87.png"/><Relationship Id="rId8" Type="http://schemas.openxmlformats.org/officeDocument/2006/relationships/image" Target="../media/image88.png"/><Relationship Id="rId9" Type="http://schemas.openxmlformats.org/officeDocument/2006/relationships/image" Target="../media/image89.png"/><Relationship Id="rId10" Type="http://schemas.openxmlformats.org/officeDocument/2006/relationships/image" Target="../media/image90.png"/><Relationship Id="rId11" Type="http://schemas.openxmlformats.org/officeDocument/2006/relationships/image" Target="../media/image91.png"/><Relationship Id="rId12" Type="http://schemas.openxmlformats.org/officeDocument/2006/relationships/image" Target="../media/image92.png"/><Relationship Id="rId13" Type="http://schemas.openxmlformats.org/officeDocument/2006/relationships/image" Target="../media/image93.png"/><Relationship Id="rId14" Type="http://schemas.openxmlformats.org/officeDocument/2006/relationships/image" Target="../media/image94.png"/><Relationship Id="rId15" Type="http://schemas.openxmlformats.org/officeDocument/2006/relationships/image" Target="../media/image95.png"/><Relationship Id="rId16" Type="http://schemas.openxmlformats.org/officeDocument/2006/relationships/image" Target="../media/image96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7.png"/><Relationship Id="rId3" Type="http://schemas.openxmlformats.org/officeDocument/2006/relationships/image" Target="../media/image98.png"/><Relationship Id="rId4" Type="http://schemas.openxmlformats.org/officeDocument/2006/relationships/image" Target="../media/image99.png"/><Relationship Id="rId5" Type="http://schemas.openxmlformats.org/officeDocument/2006/relationships/image" Target="../media/image100.png"/><Relationship Id="rId6" Type="http://schemas.openxmlformats.org/officeDocument/2006/relationships/image" Target="../media/image101.png"/><Relationship Id="rId7" Type="http://schemas.openxmlformats.org/officeDocument/2006/relationships/image" Target="../media/image102.png"/><Relationship Id="rId8" Type="http://schemas.openxmlformats.org/officeDocument/2006/relationships/image" Target="../media/image103.png"/><Relationship Id="rId9" Type="http://schemas.openxmlformats.org/officeDocument/2006/relationships/image" Target="../media/image104.png"/><Relationship Id="rId10" Type="http://schemas.openxmlformats.org/officeDocument/2006/relationships/image" Target="../media/image105.png"/><Relationship Id="rId11" Type="http://schemas.openxmlformats.org/officeDocument/2006/relationships/image" Target="../media/image106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69170" y="1905685"/>
            <a:ext cx="8379042" cy="6552303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49133" y="7376057"/>
            <a:ext cx="3535985" cy="2112368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959593" y="5991708"/>
            <a:ext cx="2354648" cy="7988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726211" y="1564411"/>
            <a:ext cx="4317519" cy="970034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92946" y="2168641"/>
            <a:ext cx="4168905" cy="1379014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103249" y="2362115"/>
            <a:ext cx="2760594" cy="261214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2007228" y="3337061"/>
            <a:ext cx="5063255" cy="313458"/>
            <a:chOff x="2007228" y="3337061"/>
            <a:chExt cx="5063255" cy="31345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007228" y="3337061"/>
              <a:ext cx="5063255" cy="31345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694224" y="5222544"/>
            <a:ext cx="9271840" cy="43148"/>
            <a:chOff x="2694224" y="5222544"/>
            <a:chExt cx="9271840" cy="4314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6200000">
              <a:off x="2694224" y="5222544"/>
              <a:ext cx="9271840" cy="43148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726211" y="6056788"/>
            <a:ext cx="1154578" cy="970034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089477" y="6788420"/>
            <a:ext cx="2733572" cy="111282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3244" y="2988581"/>
            <a:ext cx="2894569" cy="903592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87994" y="961146"/>
            <a:ext cx="3950664" cy="154037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00360" y="619186"/>
            <a:ext cx="3193422" cy="2195360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548487" y="3073839"/>
            <a:ext cx="1836126" cy="74476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565839" y="4035487"/>
            <a:ext cx="5530737" cy="2394342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37788" y="5091430"/>
            <a:ext cx="3485859" cy="704383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537788" y="6051201"/>
            <a:ext cx="3384528" cy="704383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537788" y="4018344"/>
            <a:ext cx="2983547" cy="704383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509216" y="7101706"/>
            <a:ext cx="3311996" cy="70438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7788" y="3071563"/>
            <a:ext cx="2333772" cy="704383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3244" y="3897904"/>
            <a:ext cx="3744150" cy="903592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548487" y="3073839"/>
            <a:ext cx="2492433" cy="74476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566296" y="3870258"/>
            <a:ext cx="9829097" cy="996205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387994" y="961146"/>
            <a:ext cx="3950664" cy="1540370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400360" y="619186"/>
            <a:ext cx="3193422" cy="2195360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537788" y="5091430"/>
            <a:ext cx="3485859" cy="704383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537788" y="6051201"/>
            <a:ext cx="3384528" cy="704383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5600581" y="6489608"/>
            <a:ext cx="5496065" cy="3390430"/>
            <a:chOff x="5600581" y="6489608"/>
            <a:chExt cx="5496065" cy="3390430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600581" y="6489608"/>
              <a:ext cx="5496065" cy="339043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704217" y="5563555"/>
            <a:ext cx="4464863" cy="4316484"/>
            <a:chOff x="12704217" y="5563555"/>
            <a:chExt cx="4464863" cy="4316484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2704217" y="5563555"/>
              <a:ext cx="4464863" cy="4316484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1413384" y="7540283"/>
            <a:ext cx="1098062" cy="941340"/>
            <a:chOff x="11413384" y="7540283"/>
            <a:chExt cx="1098062" cy="941340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1413384" y="7540283"/>
              <a:ext cx="1098062" cy="941340"/>
            </a:xfrm>
            <a:prstGeom prst="rect">
              <a:avLst/>
            </a:prstGeom>
          </p:spPr>
        </p:pic>
      </p:grpSp>
      <p:pic>
        <p:nvPicPr>
          <p:cNvPr id="31" name="Object 30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509216" y="7101706"/>
            <a:ext cx="3311996" cy="70438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48487" y="3073839"/>
            <a:ext cx="3000310" cy="74476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566296" y="3870258"/>
            <a:ext cx="8169277" cy="1462250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23244" y="4938590"/>
            <a:ext cx="4374113" cy="903592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387994" y="961146"/>
            <a:ext cx="3950664" cy="1540370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00360" y="619186"/>
            <a:ext cx="3193422" cy="2195360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37788" y="4018344"/>
            <a:ext cx="2983547" cy="704383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537788" y="3071563"/>
            <a:ext cx="2333772" cy="704383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537788" y="6051201"/>
            <a:ext cx="3384528" cy="704383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5600581" y="6172692"/>
            <a:ext cx="5496065" cy="3707346"/>
            <a:chOff x="5600581" y="6172692"/>
            <a:chExt cx="5496065" cy="3707346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600581" y="6172692"/>
              <a:ext cx="5496065" cy="3707346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509216" y="7101706"/>
            <a:ext cx="3311996" cy="70438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48487" y="3073839"/>
            <a:ext cx="2898138" cy="74476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566296" y="3870258"/>
            <a:ext cx="5104512" cy="996205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23244" y="6085257"/>
            <a:ext cx="4231757" cy="903592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387994" y="961146"/>
            <a:ext cx="3950664" cy="1540370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00360" y="619186"/>
            <a:ext cx="3193422" cy="2195360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37788" y="4018344"/>
            <a:ext cx="2983547" cy="704383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537788" y="3071563"/>
            <a:ext cx="2333772" cy="704383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537788" y="5091430"/>
            <a:ext cx="3485859" cy="704383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5500457" y="6322094"/>
            <a:ext cx="5423504" cy="3557945"/>
            <a:chOff x="5500457" y="6322094"/>
            <a:chExt cx="5423504" cy="3557945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500457" y="6322094"/>
              <a:ext cx="5423504" cy="3557945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509216" y="7101706"/>
            <a:ext cx="3311996" cy="70438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48487" y="3073839"/>
            <a:ext cx="2825139" cy="74476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566296" y="3870258"/>
            <a:ext cx="7798111" cy="530159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387994" y="961146"/>
            <a:ext cx="3950664" cy="1540370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00360" y="619186"/>
            <a:ext cx="3193422" cy="2195360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37788" y="4018344"/>
            <a:ext cx="2983547" cy="704383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37788" y="3071563"/>
            <a:ext cx="2333772" cy="704383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537788" y="5091430"/>
            <a:ext cx="3485859" cy="704383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537788" y="6051201"/>
            <a:ext cx="3384528" cy="704383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523244" y="7092266"/>
            <a:ext cx="4139541" cy="903592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5533321" y="5961310"/>
            <a:ext cx="4883566" cy="3918728"/>
            <a:chOff x="5533321" y="5961310"/>
            <a:chExt cx="4883566" cy="3918728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533321" y="5961310"/>
              <a:ext cx="4883566" cy="391872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3244" y="2988581"/>
            <a:ext cx="4392298" cy="903592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00360" y="619186"/>
            <a:ext cx="2601159" cy="219536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37788" y="4018344"/>
            <a:ext cx="3311996" cy="704383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548487" y="3073839"/>
            <a:ext cx="2959465" cy="74476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387994" y="961146"/>
            <a:ext cx="3950664" cy="1540370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566296" y="3870258"/>
            <a:ext cx="8023884" cy="2394342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4995504" y="7563095"/>
            <a:ext cx="2924533" cy="2316943"/>
            <a:chOff x="14995504" y="7563095"/>
            <a:chExt cx="2924533" cy="2316943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4995504" y="7563095"/>
              <a:ext cx="2924533" cy="231694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408734" y="4447386"/>
            <a:ext cx="3392279" cy="1908157"/>
            <a:chOff x="14408734" y="4447386"/>
            <a:chExt cx="3392279" cy="1908157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4408734" y="4447386"/>
              <a:ext cx="3392279" cy="1908157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3174651" y="2624942"/>
            <a:ext cx="4653900" cy="1693101"/>
            <a:chOff x="13174651" y="2624942"/>
            <a:chExt cx="4653900" cy="1693101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3174651" y="2624942"/>
              <a:ext cx="4653900" cy="1693101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5600581" y="6355543"/>
            <a:ext cx="4380382" cy="3524496"/>
            <a:chOff x="5600581" y="6355543"/>
            <a:chExt cx="4380382" cy="3524496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600581" y="6355543"/>
              <a:ext cx="4380382" cy="3524496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0124449" y="6432768"/>
            <a:ext cx="4801916" cy="3447270"/>
            <a:chOff x="10124449" y="6432768"/>
            <a:chExt cx="4801916" cy="3447270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0124449" y="6432768"/>
              <a:ext cx="4801916" cy="344727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7788" y="3071563"/>
            <a:ext cx="3446469" cy="704383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3244" y="3897904"/>
            <a:ext cx="4139541" cy="903592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548487" y="3073839"/>
            <a:ext cx="2825139" cy="74476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00360" y="619186"/>
            <a:ext cx="2601159" cy="2195360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566296" y="3870258"/>
            <a:ext cx="11964740" cy="2860388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387994" y="961146"/>
            <a:ext cx="3950664" cy="154037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2021-08-20T18:11:32Z</dcterms:created>
  <dcterms:modified xsi:type="dcterms:W3CDTF">2021-08-20T18:11:32Z</dcterms:modified>
</cp:coreProperties>
</file>