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 Slab" panose="020B0604020202020204" charset="0"/>
      <p:regular r:id="rId18"/>
      <p:bold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57BD5D-DE31-4B5E-B92F-04B53935BCAA}">
  <a:tblStyle styleId="{C657BD5D-DE31-4B5E-B92F-04B53935B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508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10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78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02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6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51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8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1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93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27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78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4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6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2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6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0" y="746975"/>
            <a:ext cx="5783400" cy="1899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Разработка приложения для прогнозирования рисков возникновения заболеваний у посевов  пшеницы.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0" y="2907150"/>
            <a:ext cx="5783400" cy="150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/>
              <a:t>Докладчики: Токарев Г. В., Гольдин Р. А., Сидоров А. И., Кокарев К. А., студенты факультета экономики и финансов, 407 группа, прикладная информатика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/>
              <a:t>Руководитель: Зейлигер А. М. профессор, заведующий кафедры прикладной информатики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Задача классификации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7900" y="1450325"/>
            <a:ext cx="7251900" cy="3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Классификация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— один из разделов машинного обучения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Имеется множество </a:t>
            </a:r>
            <a:r>
              <a:rPr lang="en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объектов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разделенных некоторым образом на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Задано конечное множество объектов, для которых известно, к каким классам они относятся. Это множество называется </a:t>
            </a:r>
            <a:r>
              <a:rPr lang="en" b="1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обучающей выборкой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Требуется построить алгоритм, способный классифицировать произвольный объект из исходного множества.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Параметры задачи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87825" y="1450325"/>
            <a:ext cx="8368200" cy="270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Тип входных данных -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признаковое описание. Каждый объект описывается набором своих характеристик, называемых </a:t>
            </a:r>
            <a:r>
              <a:rPr lang="en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признаками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Тип классов -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нечеткие классы. Требуется определять степень принадлежности объекта каждому из классов - это действительное число от 0 до 1.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Выборка делится на 3 части: 60% - тренировочная выборка, 20% - тестовая выборка, 20% - отложенные данные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Классификатор модели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99" y="1450325"/>
            <a:ext cx="41172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563950" y="1450325"/>
            <a:ext cx="4192200" cy="13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Дерево принятия решений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— средство поддержки принятия решений, использующееся для прогнозных моделей.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6725" y="2793425"/>
            <a:ext cx="8368200" cy="197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Структура дерева представляет собой «листья» и «ветки». На ребрах («ветках») дерева решения записаны атрибуты, от которых зависит целевая функция, в «листьях» записаны значения целевой функции, а в остальных узлах — атрибуты, по которым различаются случаи. Чтобы классифицировать новый случай, надо спуститься по дереву до листа и выдать соответствующее значение.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Результат работы приложения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25" y="686100"/>
            <a:ext cx="6796550" cy="43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Направления дальнейшего развития проекта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Усложнение алгоритма обучения посредством включения большего количества факторов (например истории почв, данных по устойчивости конкретных сортов пшеницы к разным заболеваниям, химического состава почв и тд), это поможет увеличить точность предсказаний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Добавление поддержки других сельскохозяйственных культур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Добавление различных советов по профилактике заболеваний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2191150" y="4752225"/>
            <a:ext cx="6395700" cy="2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703809" y="2447173"/>
            <a:ext cx="6117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Спасибо за </a:t>
            </a:r>
            <a:r>
              <a:rPr lang="ru-RU" sz="4000" smtClean="0"/>
              <a:t>внимание!ы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479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Объект и предмет исследования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502600"/>
            <a:ext cx="3744300" cy="306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Объектом исследования являются посевы пшеницы.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Предмет исследования - это заболевания, возникающие у посевов пшеницы на различных стадиях выращивания.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001" y="1502600"/>
            <a:ext cx="3891325" cy="26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Потери урожая пшеницы при высоком уровне зараженности посевов </a:t>
            </a:r>
          </a:p>
        </p:txBody>
      </p:sp>
      <p:graphicFrame>
        <p:nvGraphicFramePr>
          <p:cNvPr id="77" name="Shape 77"/>
          <p:cNvGraphicFramePr/>
          <p:nvPr/>
        </p:nvGraphicFramePr>
        <p:xfrm>
          <a:off x="387900" y="13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{C657BD5D-DE31-4B5E-B92F-04B53935BCAA}</a:tableStyleId>
              </a:tblPr>
              <a:tblGrid>
                <a:gridCol w="3896175"/>
                <a:gridCol w="3896175"/>
              </a:tblGrid>
              <a:tr h="5008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Заболевания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Потеря урожая, 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Мучнистая роса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40-70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Ржавчина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30-50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Септориоз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40-50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Снежная плесень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Корневые гнили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Головневые инфекции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13-30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Цели и задачи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306799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Цель работы: разработать приложение для прогнозирования рисков возникновения заболеваний у посевов пшеницы с помощью алгоритмов машинного обучения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Задачи: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Изучить предметную область и сформировать правила для обучения алгоритма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Подготовить исходные данные для обучения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Подготовить среду для машинного обучения приложения и провести обучение алгоритма</a:t>
            </a:r>
          </a:p>
          <a:p>
            <a:pPr marL="457200" lvl="0" indent="-342900">
              <a:spcBef>
                <a:spcPts val="0"/>
              </a:spcBef>
              <a:buSzPts val="1800"/>
              <a:buAutoNum type="arabicParenR"/>
            </a:pPr>
            <a:r>
              <a:rPr lang="en"/>
              <a:t>Спроектировать и разработать ИС для работы с алгоритмом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316075" y="1491150"/>
            <a:ext cx="4512600" cy="262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IBM Watson</a:t>
            </a:r>
            <a:r>
              <a:rPr lang="en">
                <a:solidFill>
                  <a:srgbClr val="F3F3F3"/>
                </a:solidFill>
              </a:rPr>
              <a:t> — суперкомпьютер фирмы IBM, оснащенный вопросно-ответной системой искусственного интеллекта. 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Основная задача </a:t>
            </a:r>
            <a:r>
              <a:rPr lang="en">
                <a:solidFill>
                  <a:srgbClr val="F3F3F3"/>
                </a:solidFill>
              </a:rPr>
              <a:t>Уотсона — понимать вопросы, сформулированные на естественном языке, и находить на них ответы в базе данных.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7" y="1491150"/>
            <a:ext cx="3928174" cy="26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IBM Watson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Bluemix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043225" y="1491150"/>
            <a:ext cx="5712900" cy="26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Bluemix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облачная архитектура IBM, которая позволяет быстро создавать, развертывать и администрировать облачные приложения.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Bluemix обеспечивает доступ к широкому спектру служб, которые можно встраивать в приложения.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91150"/>
            <a:ext cx="2655321" cy="26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75625" y="1489825"/>
            <a:ext cx="5580600" cy="301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b="1"/>
              <a:t>IBM Watson Machine Learning</a:t>
            </a:r>
            <a:r>
              <a:rPr lang="en"/>
              <a:t> - это служба Bluemix, которое позволяет разработчикам интегрировать интеллектуальные возможности с их приложениями.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/>
              <a:t>Служба машинного обучения - это набор API-интерфейсов REST, которые можно вызывать на любом языке программирования для разработки приложений.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Watson Machine Learning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2787724" cy="30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Машинное обучение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87900" y="1418499"/>
            <a:ext cx="8368200" cy="3078900"/>
          </a:xfrm>
          <a:prstGeom prst="rect">
            <a:avLst/>
          </a:prstGeom>
          <a:solidFill>
            <a:schemeClr val="lt1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Машинное обучение</a:t>
            </a:r>
            <a:r>
              <a:rPr lang="en" sz="1400">
                <a:solidFill>
                  <a:srgbClr val="FFFFFF"/>
                </a:solidFill>
              </a:rPr>
              <a:t> — класс методов искусственного интеллекта, характерной чертой которых является не прямое решение задачи, а обучение в процессе применения решений множества сходных задач.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IBM Watson Machine Learning</a:t>
            </a:r>
            <a:r>
              <a:rPr lang="en" sz="1400">
                <a:solidFill>
                  <a:srgbClr val="FFFFFF"/>
                </a:solidFill>
              </a:rPr>
              <a:t> позволяет выполнять две основные операции машинного обучения: обучение и оценка.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</a:rPr>
              <a:t>Обучение - это процесс уточнения алгоритма, чтобы он мог учиться на наборе исходных данных. Результат этой операции называется моделью.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</a:rPr>
              <a:t>Оценка - это операция прогнозирования результата с использованием обученной модели. Результатом операции подсчета является другой набор данных, содержащий предсказанные значения.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Исходные данные для обучения алгоритма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04625" y="1450325"/>
            <a:ext cx="4451700" cy="27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en" sz="1400"/>
              <a:t>В качестве исходных данных для обучения алгоритма были использованы данные о температуре и влажности воздуха. Правила обучения были сформированы на основе справочных данных об оптимальных метеорологических условиях для возникновения и развития болезней пшеницы.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50325"/>
            <a:ext cx="3916725" cy="2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Экран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Roboto Slab</vt:lpstr>
      <vt:lpstr>Roboto</vt:lpstr>
      <vt:lpstr>Arial</vt:lpstr>
      <vt:lpstr>Helvetica Neue Light</vt:lpstr>
      <vt:lpstr>Marina</vt:lpstr>
      <vt:lpstr>Разработка приложения для прогнозирования рисков возникновения заболеваний у посевов  пшеницы.</vt:lpstr>
      <vt:lpstr>Объект и предмет исследования</vt:lpstr>
      <vt:lpstr> Потери урожая пшеницы при высоком уровне зараженности посевов </vt:lpstr>
      <vt:lpstr>Цели и задачи</vt:lpstr>
      <vt:lpstr>IBM Watson</vt:lpstr>
      <vt:lpstr>IBM Bluemix</vt:lpstr>
      <vt:lpstr>IBM Watson Machine Learning</vt:lpstr>
      <vt:lpstr>Машинное обучение</vt:lpstr>
      <vt:lpstr>Исходные данные для обучения алгоритма</vt:lpstr>
      <vt:lpstr>Задача классификации</vt:lpstr>
      <vt:lpstr>Параметры задачи</vt:lpstr>
      <vt:lpstr>Классификатор модели</vt:lpstr>
      <vt:lpstr>Результат работы приложения</vt:lpstr>
      <vt:lpstr>Направления дальнейшего развития проекта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прогнозирования рисков возникновения заболеваний у посевов  пшеницы.</dc:title>
  <cp:lastModifiedBy>Александр Сидоров</cp:lastModifiedBy>
  <cp:revision>2</cp:revision>
  <dcterms:modified xsi:type="dcterms:W3CDTF">2017-11-29T16:28:56Z</dcterms:modified>
</cp:coreProperties>
</file>