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makehuman.org/index.php" TargetMode="External"/><Relationship Id="rId4" Type="http://schemas.openxmlformats.org/officeDocument/2006/relationships/hyperlink" Target="http://unrealphx.com/" TargetMode="External"/><Relationship Id="rId5" Type="http://schemas.openxmlformats.org/officeDocument/2006/relationships/hyperlink" Target="https://www.blender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meetup.com/WIGIPHX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Relationship Id="rId4" Type="http://schemas.openxmlformats.org/officeDocument/2006/relationships/image" Target="../media/image05.png"/><Relationship Id="rId5" Type="http://schemas.openxmlformats.org/officeDocument/2006/relationships/image" Target="../media/image03.png"/><Relationship Id="rId6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png"/><Relationship Id="rId4" Type="http://schemas.openxmlformats.org/officeDocument/2006/relationships/image" Target="../media/image02.png"/><Relationship Id="rId5" Type="http://schemas.openxmlformats.org/officeDocument/2006/relationships/image" Target="../media/image04.png"/><Relationship Id="rId6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Animation Workflows Between Blender And Unreal Engine 4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Ariana Alexander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Importing to Unreal!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Animations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524" y="969850"/>
            <a:ext cx="2965000" cy="40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Importing to Unreal! (Morph Targets)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/>
              <a:t>Animating in Unreal using anim curves</a:t>
            </a:r>
          </a:p>
          <a:p>
            <a:pPr indent="457200" lvl="0">
              <a:spcBef>
                <a:spcPts val="0"/>
              </a:spcBef>
              <a:buNone/>
            </a:pPr>
            <a:br>
              <a:rPr lang="en"/>
            </a:br>
            <a:br>
              <a:rPr lang="en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/>
              <a:t>Animating from Blender using Bone drivers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672" y="1574625"/>
            <a:ext cx="1984800" cy="345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1997" y="1538500"/>
            <a:ext cx="1984800" cy="3452874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34" name="Shape 134"/>
          <p:cNvSpPr/>
          <p:nvPr/>
        </p:nvSpPr>
        <p:spPr>
          <a:xfrm>
            <a:off x="6777425" y="1948150"/>
            <a:ext cx="222300" cy="1209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6646900" y="2015825"/>
            <a:ext cx="1232700" cy="1935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</a:rPr>
              <a:t>Appropriate skeleton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Links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MakeHuman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Unreal PHX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Blender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Me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3D artist and animator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Work at Timefire VR on a platform called Hypatia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Co-Founder of Phoenix chapter of Women in Games International (WIGI)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/>
              <a:t>Shameless plug:</a:t>
            </a:r>
            <a:br>
              <a:rPr lang="en"/>
            </a:br>
            <a:r>
              <a:rPr lang="en"/>
              <a:t>WIGI has a new Meetup Page!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https://www.meetup.com/WIGIPHX/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Use Blender?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It’s free (Open Source)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can use it commercially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Great for Indies!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Works just as well as Maya or Max, and in some ways, faster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Use Blender?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learn about it online for free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Good alternative for students to pirating Maya after they graduate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It’s another tool for your toolbag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It’s awesome!!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 Time!!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Exporting Skeletal mesh and animations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Morph Target Animation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Same Skeleton Retargeting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Case You Forget...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Skeletal Mesh Export Settings 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05262"/>
            <a:ext cx="2143845" cy="3097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5536" y="1393800"/>
            <a:ext cx="2136021" cy="312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1558" y="1397614"/>
            <a:ext cx="2120373" cy="311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1926" y="1416743"/>
            <a:ext cx="2120373" cy="3074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Animation Export Settings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356193"/>
            <a:ext cx="2134030" cy="31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9" y="1360063"/>
            <a:ext cx="2141790" cy="3142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3789" y="1371714"/>
            <a:ext cx="2118510" cy="3197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55536" y="1393800"/>
            <a:ext cx="2136021" cy="31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Importing to Unreal!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Skeletal Meshes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850" y="1204725"/>
            <a:ext cx="2312374" cy="39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