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nticto.com/steamrolls-3d-user-interface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forums.unrealengine.com/showthread.php?56537-Tutorial-How-to-accept-wildcard-structs-in-your-UFUNCTION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Justin Walsh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LOCALIZATION (nothing clever about it)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FText whenever you think something needs to be localized</a:t>
            </a:r>
          </a:p>
          <a:p>
            <a:pPr/>
            <a:r>
              <a:t>4.12 Added the ability to add a namespace to FText fields in blueprints</a:t>
            </a:r>
          </a:p>
          <a:p>
            <a:pPr/>
            <a:r>
              <a:t>When working with code the FTextInspector is your friend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3D USER Interface… almost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SceneCapture 2D</a:t>
            </a:r>
          </a:p>
          <a:p>
            <a:pPr/>
            <a:r>
              <a:t>Color key the scene</a:t>
            </a:r>
          </a:p>
          <a:p>
            <a:pPr/>
            <a:r>
              <a:t>Custom PostProcess the scene capture with blendables</a:t>
            </a:r>
          </a:p>
          <a:p>
            <a:pPr/>
            <a:r>
              <a:t>Create a material to alpha out the color key</a:t>
            </a:r>
          </a:p>
          <a:p>
            <a:pPr/>
            <a:r>
              <a:t>Render the texture with UMG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http://anticto.com/steamrolls-3d-user-interface/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CUSTOM THUNK AKA ADVANCED </a:t>
            </a:r>
            <a:r>
              <a:rPr sz="3520">
                <a:latin typeface="Apple Color Emoji"/>
                <a:ea typeface="Apple Color Emoji"/>
                <a:cs typeface="Apple Color Emoji"/>
                <a:sym typeface="Apple Color Emoji"/>
              </a:rPr>
              <a:t>💩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UFUNCTION(CustomThunk)</a:t>
            </a:r>
          </a:p>
          <a:p>
            <a:pPr/>
            <a:r>
              <a:t>DECLARE_FUNCTION(execNameOfFunctionMarked) {}</a:t>
            </a:r>
          </a:p>
          <a:p>
            <a:pPr/>
            <a:r>
              <a:t>Access the VM Stack directly</a:t>
            </a:r>
          </a:p>
          <a:p>
            <a:pPr/>
            <a:r>
              <a:t>Use Reflection to inspect your data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https://forums.unrealengine.com/showthread.php?56537-Tutorial-How-to-accept-wildcard-structs-in-your-UFUNCTION</a:t>
            </a:r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sharing is caring</a:t>
            </a:r>
          </a:p>
        </p:txBody>
      </p:sp>
      <p:pic>
        <p:nvPicPr>
          <p:cNvPr id="214" name="Collect More Things-filtered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4031" t="0" r="5562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 agenda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Frustum Select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Everything Is Super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Ready, Set, Begin Play, Bgine Play, Niebg Play…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GameMode, GameInstance, GameState, PlayerState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Asset Registry Metadata Winning Awesome WOW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Macros And Functions And Events Oh My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Localization (nothing clever about it)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3D User Interface… Almost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Custom Thunk AKA Advanced 💩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FRUSTOM SELECT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Box Select in Perspective Mode</a:t>
            </a:r>
          </a:p>
          <a:p>
            <a:pPr/>
            <a:r>
              <a:t>CTRL + ALT + DRAG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everything is super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must explicitly call the Super Class Function in a Blueprint if you want to invoke inherited behavior</a:t>
            </a:r>
          </a:p>
          <a:p>
            <a:pPr/>
            <a:r>
              <a:t>Right Click -&gt; Add Call To Super Function</a:t>
            </a:r>
          </a:p>
          <a:p>
            <a:pPr/>
            <a:r>
              <a:t>i.e. BeginPlay, Tick, etc…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ready, set, begin play, bgine play, niEBG Play… 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Begin Play order is not guaranteed</a:t>
            </a:r>
          </a:p>
          <a:p>
            <a:pPr/>
            <a:r>
              <a:t>Look to GameInstance / GameMode for better control of 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gamemode, gameinstance, gamestate, playerstate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GameMode: Server, Authority</a:t>
            </a:r>
          </a:p>
          <a:p>
            <a:pPr/>
            <a:r>
              <a:t>GameInstance: Client, Persists the life of the game</a:t>
            </a:r>
          </a:p>
          <a:p>
            <a:pPr/>
            <a:r>
              <a:t>GameState: Server/Client, Stores Variables, Replicated</a:t>
            </a:r>
          </a:p>
          <a:p>
            <a:pPr/>
            <a:r>
              <a:t>PlayerState: Server/Client, One per player, Replicated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ASSET REGISTRY metadata winning awesome WOW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UPROPERTY(AssetRegistrySearchable)</a:t>
            </a:r>
          </a:p>
          <a:p>
            <a:pPr/>
            <a:r>
              <a:t>Tag Properties on Assets to find out information about them before even loading them</a:t>
            </a:r>
          </a:p>
          <a:p>
            <a:pPr/>
            <a:r>
              <a:t>Use the FAssetRegistryModule at runtime to discover assets</a:t>
            </a:r>
          </a:p>
          <a:p>
            <a:pPr/>
            <a:r>
              <a:t>Override the [AssetRegistry] block in DefaultEngine.ini</a:t>
            </a:r>
          </a:p>
          <a:p>
            <a:pPr/>
            <a:r>
              <a:t>Look to BaseEngine.ini to see defaults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Landscape collision woes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Sometimes you just fall through your landscape because why not</a:t>
            </a:r>
          </a:p>
          <a:p>
            <a:pPr/>
            <a:r>
              <a:t>In the console type </a:t>
            </a:r>
            <a:r>
              <a:rPr i="1">
                <a:latin typeface="Avenir Next Demi Bold"/>
                <a:ea typeface="Avenir Next Demi Bold"/>
                <a:cs typeface="Avenir Next Demi Bold"/>
                <a:sym typeface="Avenir Next Demi Bold"/>
              </a:rPr>
              <a:t>RecreateLandscapeCollision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UE4 Protips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MACROS AND FUNCTIONs AND EVENTS OH MY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Event: Can’t return, Can Delay</a:t>
            </a:r>
          </a:p>
          <a:p>
            <a:pPr/>
            <a:r>
              <a:t>Function: Can return, Simple Local Variables, Stand Alone</a:t>
            </a:r>
          </a:p>
          <a:p>
            <a:pPr/>
            <a:r>
              <a:t>Macro: Can return multiples, Odd Local Variables, everyone who uses it must be recompiled when changed</a:t>
            </a:r>
          </a:p>
          <a:p>
            <a:pPr/>
            <a:r>
              <a:t>Timers: Call a function or event, has no parameters to pass along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