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hyperlink" Target="https://github.com/UnrealPhx/CollectAllTheThing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defRPr sz="12240"/>
            </a:lvl1pPr>
          </a:lstStyle>
          <a:p>
            <a:pPr/>
            <a:r>
              <a:t>Collect all the things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Justin Walsh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 all the things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Let us blueprint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Wires, Pins, and Nodes</a:t>
            </a:r>
          </a:p>
          <a:p>
            <a:pPr/>
            <a:r>
              <a:t>Actor Blueprint vs Level Blueprint</a:t>
            </a:r>
          </a:p>
          <a:p>
            <a:pPr/>
            <a:r>
              <a:t>Remember Things - Programmers Call it a Variable</a:t>
            </a:r>
          </a:p>
          <a:p>
            <a:pPr/>
            <a:r>
              <a:t>Communicate with Others aka Events</a:t>
            </a:r>
          </a:p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is on github</a:t>
            </a:r>
          </a:p>
        </p:txBody>
      </p:sp>
      <p:pic>
        <p:nvPicPr>
          <p:cNvPr id="174" name="Collect More Things-filtered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4031" t="0" r="5562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5" name="Shape 175">
            <a:hlinkClick r:id="rId3" invalidUrl="" action="" tgtFrame="" tooltip="" history="1" highlightClick="0" endSnd="0"/>
          </p:cNvPr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spcBef>
                <a:spcPts val="2400"/>
              </a:spcBef>
              <a:defRPr sz="1900">
                <a:solidFill>
                  <a:srgbClr val="000000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https://github.com/UnrealPhx/CollectAllTheThings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