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13425-0314-3138-0316-6EB134907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6C1E54-23E6-E5C9-146E-F34CB4673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0C876-ED8A-E249-3171-50674B04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0CFA-80AD-4BE7-99F8-2DD7C2CB1CB8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E030C-CCFB-4361-66B6-17460110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CA076-36F1-BFA4-A4F5-863041E5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9147-37E9-4410-8F4D-2651F65A6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57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30334-5968-23AC-112D-4DED958F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F2E7AD-00E2-120C-A6F2-845620603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25AF9-E1DB-2661-2CDE-0F32E968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0CFA-80AD-4BE7-99F8-2DD7C2CB1CB8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06DD2-DF33-A315-BB20-EA5300E3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D58FA-3FC8-F12E-F654-6C3677ED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9147-37E9-4410-8F4D-2651F65A6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46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D8DD5D-3F4D-C3E9-E488-E2FB65B87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372D8D-9208-FBAB-D8DD-1E34E7923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A87CE-17C6-89D7-D766-6DE2178D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0CFA-80AD-4BE7-99F8-2DD7C2CB1CB8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F77A0-ED3F-33BD-9322-155116DB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1967D0-47AB-A372-F95B-DF0EE334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9147-37E9-4410-8F4D-2651F65A6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20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70565-F88D-3C34-5BCE-F459D155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F9F5E-47D9-960E-7C51-A3296F04F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E6953-698E-1C9F-9E2B-2C7CD3E4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0CFA-80AD-4BE7-99F8-2DD7C2CB1CB8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52A6D-A3DC-3B2E-D08E-1400D222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A9B0D-C498-0915-FC7F-D1528AEB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9147-37E9-4410-8F4D-2651F65A6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36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18299-D399-1CAF-FE41-62126CE9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DF867D-D55A-1F16-210C-81684906C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42476-40D7-B216-7392-BF20D72C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0CFA-80AD-4BE7-99F8-2DD7C2CB1CB8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9CE65-E91C-BFF2-D977-81232EF9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37F1A-3E46-DBF5-A422-6F721058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9147-37E9-4410-8F4D-2651F65A6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5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EBD9-930E-BB63-BCEB-3B5D9A73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F79A2-4F67-0E71-8204-283D493B8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28F5CA-9444-CAE8-4D7C-497900D16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2D4DFE-6FE2-0CF5-373C-7A660C86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0CFA-80AD-4BE7-99F8-2DD7C2CB1CB8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51FA21-1A9C-FD7C-4E01-01FD0B73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5A0B4F-D78B-BBFA-9754-01DD54A5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9147-37E9-4410-8F4D-2651F65A6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5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A4639-531D-7727-99A8-9C4AB7CA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A83B96-9B80-03AC-F2BB-87B19C487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7F3420-3B95-08A3-56A0-A607D87D6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FE83F8-A77C-823A-C7E4-9CD87B0F0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05D145-8266-6987-0369-B70B1AEAB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23831-2CA6-1157-91DE-C6FCE9E0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0CFA-80AD-4BE7-99F8-2DD7C2CB1CB8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761F17-3DDB-43AB-37EF-DE37062A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504A90-51D3-215C-54F2-DA35B612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9147-37E9-4410-8F4D-2651F65A6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02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19E23-4C31-1C7C-29F6-AA5A9BA9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68A7E9-1BC8-13EB-11B6-7E7B2210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0CFA-80AD-4BE7-99F8-2DD7C2CB1CB8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B65245-5A6C-0C80-5079-BAC53491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AEA29A-57FE-1520-678E-33B09BDA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9147-37E9-4410-8F4D-2651F65A6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17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E600E5-907F-A4DB-54A9-D072798D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0CFA-80AD-4BE7-99F8-2DD7C2CB1CB8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DB269C-9767-C7E8-5B6B-AE7ECCEF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46264E-4461-F8D5-D933-7651F456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9147-37E9-4410-8F4D-2651F65A6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07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D5AC7-F1CE-360D-C986-3DBAC148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23E10-8FC1-441F-EB1A-527E678AF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8F1B29-1021-1E06-C88A-74FDA4FC6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3159B5-BF32-2C84-3A13-17A51A08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0CFA-80AD-4BE7-99F8-2DD7C2CB1CB8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0DB7D7-2123-8D62-1888-F735ED84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77FAA-AAD8-FABD-233A-63A4F24E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9147-37E9-4410-8F4D-2651F65A6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1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12C83-3E01-9B43-C37F-F65E59BC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44A960-5F9B-6BB6-86E9-969A12F0C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5DEAC2-2A69-1C16-FF49-0F5487F76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E28BE5-4937-4A0D-FD21-710DBE8B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0CFA-80AD-4BE7-99F8-2DD7C2CB1CB8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BD57BA-6414-E891-E0E3-DA1A3564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8F99DB-81DE-DDFE-9EB4-86B61D94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9147-37E9-4410-8F4D-2651F65A6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1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A83E49-188A-4772-7574-14E0DA17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7CF2BF-5A45-78CD-2ADE-E2BCAA4E7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12040-9F52-F406-CE85-37EC15897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50CFA-80AD-4BE7-99F8-2DD7C2CB1CB8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C985E-12B7-DCAD-71C8-FFF8832EF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392266-B066-7BF4-89DC-A73039089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E9147-37E9-4410-8F4D-2651F65A6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98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2D8DB-D13D-B609-EE87-E5EB49E7D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589F11-48E2-BD24-494D-8EF0B1BF1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6552DB9-AA42-C287-2F8F-557B12610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89163"/>
              </p:ext>
            </p:extLst>
          </p:nvPr>
        </p:nvGraphicFramePr>
        <p:xfrm>
          <a:off x="832374" y="2130743"/>
          <a:ext cx="22463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398">
                  <a:extLst>
                    <a:ext uri="{9D8B030D-6E8A-4147-A177-3AD203B41FA5}">
                      <a16:colId xmlns:a16="http://schemas.microsoft.com/office/drawing/2014/main" val="3736032379"/>
                    </a:ext>
                  </a:extLst>
                </a:gridCol>
                <a:gridCol w="374398">
                  <a:extLst>
                    <a:ext uri="{9D8B030D-6E8A-4147-A177-3AD203B41FA5}">
                      <a16:colId xmlns:a16="http://schemas.microsoft.com/office/drawing/2014/main" val="4049898768"/>
                    </a:ext>
                  </a:extLst>
                </a:gridCol>
                <a:gridCol w="374398">
                  <a:extLst>
                    <a:ext uri="{9D8B030D-6E8A-4147-A177-3AD203B41FA5}">
                      <a16:colId xmlns:a16="http://schemas.microsoft.com/office/drawing/2014/main" val="3172017136"/>
                    </a:ext>
                  </a:extLst>
                </a:gridCol>
                <a:gridCol w="374398">
                  <a:extLst>
                    <a:ext uri="{9D8B030D-6E8A-4147-A177-3AD203B41FA5}">
                      <a16:colId xmlns:a16="http://schemas.microsoft.com/office/drawing/2014/main" val="3191731996"/>
                    </a:ext>
                  </a:extLst>
                </a:gridCol>
                <a:gridCol w="374398">
                  <a:extLst>
                    <a:ext uri="{9D8B030D-6E8A-4147-A177-3AD203B41FA5}">
                      <a16:colId xmlns:a16="http://schemas.microsoft.com/office/drawing/2014/main" val="1633267591"/>
                    </a:ext>
                  </a:extLst>
                </a:gridCol>
                <a:gridCol w="374398">
                  <a:extLst>
                    <a:ext uri="{9D8B030D-6E8A-4147-A177-3AD203B41FA5}">
                      <a16:colId xmlns:a16="http://schemas.microsoft.com/office/drawing/2014/main" val="213335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6096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FD59EDC-D0B8-7E91-356E-D27B7E3F2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078645"/>
              </p:ext>
            </p:extLst>
          </p:nvPr>
        </p:nvGraphicFramePr>
        <p:xfrm>
          <a:off x="3078762" y="2130743"/>
          <a:ext cx="22463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398">
                  <a:extLst>
                    <a:ext uri="{9D8B030D-6E8A-4147-A177-3AD203B41FA5}">
                      <a16:colId xmlns:a16="http://schemas.microsoft.com/office/drawing/2014/main" val="3736032379"/>
                    </a:ext>
                  </a:extLst>
                </a:gridCol>
                <a:gridCol w="374398">
                  <a:extLst>
                    <a:ext uri="{9D8B030D-6E8A-4147-A177-3AD203B41FA5}">
                      <a16:colId xmlns:a16="http://schemas.microsoft.com/office/drawing/2014/main" val="4049898768"/>
                    </a:ext>
                  </a:extLst>
                </a:gridCol>
                <a:gridCol w="374398">
                  <a:extLst>
                    <a:ext uri="{9D8B030D-6E8A-4147-A177-3AD203B41FA5}">
                      <a16:colId xmlns:a16="http://schemas.microsoft.com/office/drawing/2014/main" val="3172017136"/>
                    </a:ext>
                  </a:extLst>
                </a:gridCol>
                <a:gridCol w="374398">
                  <a:extLst>
                    <a:ext uri="{9D8B030D-6E8A-4147-A177-3AD203B41FA5}">
                      <a16:colId xmlns:a16="http://schemas.microsoft.com/office/drawing/2014/main" val="3191731996"/>
                    </a:ext>
                  </a:extLst>
                </a:gridCol>
                <a:gridCol w="374398">
                  <a:extLst>
                    <a:ext uri="{9D8B030D-6E8A-4147-A177-3AD203B41FA5}">
                      <a16:colId xmlns:a16="http://schemas.microsoft.com/office/drawing/2014/main" val="1633267591"/>
                    </a:ext>
                  </a:extLst>
                </a:gridCol>
                <a:gridCol w="374398">
                  <a:extLst>
                    <a:ext uri="{9D8B030D-6E8A-4147-A177-3AD203B41FA5}">
                      <a16:colId xmlns:a16="http://schemas.microsoft.com/office/drawing/2014/main" val="213335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6096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BE9D4D4-E9CF-305E-6B92-1A1F887FEEE4}"/>
              </a:ext>
            </a:extLst>
          </p:cNvPr>
          <p:cNvSpPr txBox="1"/>
          <p:nvPr/>
        </p:nvSpPr>
        <p:spPr>
          <a:xfrm>
            <a:off x="832374" y="476290"/>
            <a:ext cx="4947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Delete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第一次搜寻到只需要对</a:t>
            </a:r>
            <a:r>
              <a:rPr lang="en-US" altLang="zh-CN" dirty="0">
                <a:solidFill>
                  <a:srgbClr val="FF0000"/>
                </a:solidFill>
              </a:rPr>
              <a:t>mark++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后面进行偏移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208F91-BC8A-ABDC-9C02-1BEAFFA58DE2}"/>
              </a:ext>
            </a:extLst>
          </p:cNvPr>
          <p:cNvSpPr txBox="1"/>
          <p:nvPr/>
        </p:nvSpPr>
        <p:spPr>
          <a:xfrm>
            <a:off x="832374" y="1761411"/>
            <a:ext cx="546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0    1     1   1    1    1    1    2    2    2     2    2 </a:t>
            </a:r>
            <a:endParaRPr lang="zh-CN" altLang="en-US" dirty="0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1CD08A24-82F5-792C-A4AB-18543F731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7809"/>
              </p:ext>
            </p:extLst>
          </p:nvPr>
        </p:nvGraphicFramePr>
        <p:xfrm>
          <a:off x="832374" y="3139123"/>
          <a:ext cx="22463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398">
                  <a:extLst>
                    <a:ext uri="{9D8B030D-6E8A-4147-A177-3AD203B41FA5}">
                      <a16:colId xmlns:a16="http://schemas.microsoft.com/office/drawing/2014/main" val="3736032379"/>
                    </a:ext>
                  </a:extLst>
                </a:gridCol>
                <a:gridCol w="374398">
                  <a:extLst>
                    <a:ext uri="{9D8B030D-6E8A-4147-A177-3AD203B41FA5}">
                      <a16:colId xmlns:a16="http://schemas.microsoft.com/office/drawing/2014/main" val="4049898768"/>
                    </a:ext>
                  </a:extLst>
                </a:gridCol>
                <a:gridCol w="374398">
                  <a:extLst>
                    <a:ext uri="{9D8B030D-6E8A-4147-A177-3AD203B41FA5}">
                      <a16:colId xmlns:a16="http://schemas.microsoft.com/office/drawing/2014/main" val="3172017136"/>
                    </a:ext>
                  </a:extLst>
                </a:gridCol>
                <a:gridCol w="374398">
                  <a:extLst>
                    <a:ext uri="{9D8B030D-6E8A-4147-A177-3AD203B41FA5}">
                      <a16:colId xmlns:a16="http://schemas.microsoft.com/office/drawing/2014/main" val="3191731996"/>
                    </a:ext>
                  </a:extLst>
                </a:gridCol>
                <a:gridCol w="374398">
                  <a:extLst>
                    <a:ext uri="{9D8B030D-6E8A-4147-A177-3AD203B41FA5}">
                      <a16:colId xmlns:a16="http://schemas.microsoft.com/office/drawing/2014/main" val="1633267591"/>
                    </a:ext>
                  </a:extLst>
                </a:gridCol>
                <a:gridCol w="374398">
                  <a:extLst>
                    <a:ext uri="{9D8B030D-6E8A-4147-A177-3AD203B41FA5}">
                      <a16:colId xmlns:a16="http://schemas.microsoft.com/office/drawing/2014/main" val="213335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60961"/>
                  </a:ext>
                </a:extLst>
              </a:tr>
            </a:tbl>
          </a:graphicData>
        </a:graphic>
      </p:graphicFrame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50BFF246-4EF6-7B68-DA63-F03382654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988178"/>
              </p:ext>
            </p:extLst>
          </p:nvPr>
        </p:nvGraphicFramePr>
        <p:xfrm>
          <a:off x="3078762" y="3139123"/>
          <a:ext cx="22463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398">
                  <a:extLst>
                    <a:ext uri="{9D8B030D-6E8A-4147-A177-3AD203B41FA5}">
                      <a16:colId xmlns:a16="http://schemas.microsoft.com/office/drawing/2014/main" val="3736032379"/>
                    </a:ext>
                  </a:extLst>
                </a:gridCol>
                <a:gridCol w="374398">
                  <a:extLst>
                    <a:ext uri="{9D8B030D-6E8A-4147-A177-3AD203B41FA5}">
                      <a16:colId xmlns:a16="http://schemas.microsoft.com/office/drawing/2014/main" val="4049898768"/>
                    </a:ext>
                  </a:extLst>
                </a:gridCol>
                <a:gridCol w="374398">
                  <a:extLst>
                    <a:ext uri="{9D8B030D-6E8A-4147-A177-3AD203B41FA5}">
                      <a16:colId xmlns:a16="http://schemas.microsoft.com/office/drawing/2014/main" val="3172017136"/>
                    </a:ext>
                  </a:extLst>
                </a:gridCol>
                <a:gridCol w="374398">
                  <a:extLst>
                    <a:ext uri="{9D8B030D-6E8A-4147-A177-3AD203B41FA5}">
                      <a16:colId xmlns:a16="http://schemas.microsoft.com/office/drawing/2014/main" val="3191731996"/>
                    </a:ext>
                  </a:extLst>
                </a:gridCol>
                <a:gridCol w="374398">
                  <a:extLst>
                    <a:ext uri="{9D8B030D-6E8A-4147-A177-3AD203B41FA5}">
                      <a16:colId xmlns:a16="http://schemas.microsoft.com/office/drawing/2014/main" val="1633267591"/>
                    </a:ext>
                  </a:extLst>
                </a:gridCol>
                <a:gridCol w="374398">
                  <a:extLst>
                    <a:ext uri="{9D8B030D-6E8A-4147-A177-3AD203B41FA5}">
                      <a16:colId xmlns:a16="http://schemas.microsoft.com/office/drawing/2014/main" val="213335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60961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4A2C3DA-54BC-9E56-B23B-8FF2E68F2D26}"/>
              </a:ext>
            </a:extLst>
          </p:cNvPr>
          <p:cNvSpPr txBox="1"/>
          <p:nvPr/>
        </p:nvSpPr>
        <p:spPr>
          <a:xfrm>
            <a:off x="858474" y="2769791"/>
            <a:ext cx="546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0    1     1   2    3    3    4    5    6    6     7    8 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A13EE65-27F7-4CBF-00C9-E557BCF21D69}"/>
              </a:ext>
            </a:extLst>
          </p:cNvPr>
          <p:cNvSpPr/>
          <p:nvPr/>
        </p:nvSpPr>
        <p:spPr>
          <a:xfrm>
            <a:off x="6219969" y="1577129"/>
            <a:ext cx="897622" cy="821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one</a:t>
            </a:r>
            <a:endParaRPr lang="zh-CN" altLang="en-US" sz="12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3613205-EB46-1A74-313B-E8049BF456AB}"/>
              </a:ext>
            </a:extLst>
          </p:cNvPr>
          <p:cNvSpPr/>
          <p:nvPr/>
        </p:nvSpPr>
        <p:spPr>
          <a:xfrm>
            <a:off x="8067410" y="1577129"/>
            <a:ext cx="897622" cy="821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two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9160406-ACB5-D315-7DFE-BCC7F1F88E60}"/>
              </a:ext>
            </a:extLst>
          </p:cNvPr>
          <p:cNvSpPr/>
          <p:nvPr/>
        </p:nvSpPr>
        <p:spPr>
          <a:xfrm>
            <a:off x="9815117" y="1577129"/>
            <a:ext cx="897622" cy="821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交换完成的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F187AC-2C15-1BF5-0626-6494ADAA0E2B}"/>
              </a:ext>
            </a:extLst>
          </p:cNvPr>
          <p:cNvSpPr/>
          <p:nvPr/>
        </p:nvSpPr>
        <p:spPr>
          <a:xfrm>
            <a:off x="6243738" y="657503"/>
            <a:ext cx="816528" cy="41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104E45A-9BCA-591B-3D42-A53846E615B8}"/>
              </a:ext>
            </a:extLst>
          </p:cNvPr>
          <p:cNvCxnSpPr/>
          <p:nvPr/>
        </p:nvCxnSpPr>
        <p:spPr>
          <a:xfrm>
            <a:off x="6652002" y="1122363"/>
            <a:ext cx="0" cy="36082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983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宽屏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余 明</dc:creator>
  <cp:lastModifiedBy>余 明</cp:lastModifiedBy>
  <cp:revision>1</cp:revision>
  <dcterms:created xsi:type="dcterms:W3CDTF">2023-05-10T14:46:22Z</dcterms:created>
  <dcterms:modified xsi:type="dcterms:W3CDTF">2023-05-10T14:47:03Z</dcterms:modified>
</cp:coreProperties>
</file>