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2.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3.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4.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5.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notesSlides/notesSlide6.xml" ContentType="application/vnd.openxmlformats-officedocument.presentationml.notesSlide+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7.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8.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9.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10.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notesSlides/notesSlide11.xml" ContentType="application/vnd.openxmlformats-officedocument.presentationml.notesSlide+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12.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13.xml" ContentType="application/vnd.openxmlformats-officedocument.presentationml.notesSlide+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14.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notesSlides/notesSlide15.xml" ContentType="application/vnd.openxmlformats-officedocument.presentationml.notesSlide+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16.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17.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8.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notesSlides/notesSlide19.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20.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21.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22.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23.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24.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notesSlides/notesSlide25.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26.xml" ContentType="application/vnd.openxmlformats-officedocument.presentationml.notesSlide+xml"/>
  <Override PartName="/ppt/tags/tag343.xml" ContentType="application/vnd.openxmlformats-officedocument.presentationml.tags+xml"/>
  <Override PartName="/ppt/tags/tag344.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258" r:id="rId3"/>
    <p:sldId id="259" r:id="rId4"/>
    <p:sldId id="260" r:id="rId5"/>
    <p:sldId id="274" r:id="rId6"/>
    <p:sldId id="262" r:id="rId7"/>
    <p:sldId id="270" r:id="rId8"/>
    <p:sldId id="287" r:id="rId9"/>
    <p:sldId id="290" r:id="rId10"/>
    <p:sldId id="291" r:id="rId11"/>
    <p:sldId id="289" r:id="rId12"/>
    <p:sldId id="288" r:id="rId13"/>
    <p:sldId id="305" r:id="rId14"/>
    <p:sldId id="261" r:id="rId15"/>
    <p:sldId id="267" r:id="rId16"/>
    <p:sldId id="264" r:id="rId17"/>
    <p:sldId id="292" r:id="rId18"/>
    <p:sldId id="268" r:id="rId19"/>
    <p:sldId id="293" r:id="rId20"/>
    <p:sldId id="294" r:id="rId21"/>
    <p:sldId id="295" r:id="rId22"/>
    <p:sldId id="296" r:id="rId23"/>
    <p:sldId id="297" r:id="rId24"/>
    <p:sldId id="298" r:id="rId25"/>
    <p:sldId id="265" r:id="rId26"/>
    <p:sldId id="300" r:id="rId27"/>
    <p:sldId id="299" r:id="rId28"/>
    <p:sldId id="266" r:id="rId29"/>
    <p:sldId id="301" r:id="rId30"/>
    <p:sldId id="269" r:id="rId31"/>
    <p:sldId id="302" r:id="rId32"/>
    <p:sldId id="303" r:id="rId33"/>
    <p:sldId id="304" r:id="rId34"/>
    <p:sldId id="273" r:id="rId35"/>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0" autoAdjust="0"/>
  </p:normalViewPr>
  <p:slideViewPr>
    <p:cSldViewPr snapToGrid="0">
      <p:cViewPr varScale="1">
        <p:scale>
          <a:sx n="78" d="100"/>
          <a:sy n="78" d="100"/>
        </p:scale>
        <p:origin x="878" y="67"/>
      </p:cViewPr>
      <p:guideLst>
        <p:guide orient="horz" pos="2124"/>
        <p:guide pos="3840"/>
      </p:guideLst>
    </p:cSldViewPr>
  </p:slideViewPr>
  <p:outlineViewPr>
    <p:cViewPr>
      <p:scale>
        <a:sx n="33" d="100"/>
        <a:sy n="33" d="100"/>
      </p:scale>
      <p:origin x="0" y="-1805"/>
    </p:cViewPr>
  </p:outlineViewPr>
  <p:notesTextViewPr>
    <p:cViewPr>
      <p:scale>
        <a:sx n="3" d="2"/>
        <a:sy n="3" d="2"/>
      </p:scale>
      <p:origin x="0" y="0"/>
    </p:cViewPr>
  </p:notesTextViewPr>
  <p:notesViewPr>
    <p:cSldViewPr snapToGrid="0">
      <p:cViewPr>
        <p:scale>
          <a:sx n="100" d="100"/>
          <a:sy n="100" d="100"/>
        </p:scale>
        <p:origin x="2400" y="-108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F882104-96A3-B0F3-5A39-099D8F475F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A0A258F-D8B3-893F-236F-2F50B0A5CC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89089A-2A67-4F57-9D8C-4FFA99C60166}" type="datetimeFigureOut">
              <a:rPr lang="zh-CN" altLang="en-US" smtClean="0"/>
              <a:t>2022/11/30</a:t>
            </a:fld>
            <a:endParaRPr lang="zh-CN" altLang="en-US"/>
          </a:p>
        </p:txBody>
      </p:sp>
      <p:sp>
        <p:nvSpPr>
          <p:cNvPr id="4" name="页脚占位符 3">
            <a:extLst>
              <a:ext uri="{FF2B5EF4-FFF2-40B4-BE49-F238E27FC236}">
                <a16:creationId xmlns:a16="http://schemas.microsoft.com/office/drawing/2014/main" id="{7565C412-1263-121B-46B7-29CFA9D5C0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A6A640B-F405-B18A-BE65-C0C7D0436C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35C204-421C-496D-93CE-4D168E0ECC46}" type="slidenum">
              <a:rPr lang="zh-CN" altLang="en-US" smtClean="0"/>
              <a:t>‹#›</a:t>
            </a:fld>
            <a:endParaRPr lang="zh-CN" altLang="en-US"/>
          </a:p>
        </p:txBody>
      </p:sp>
    </p:spTree>
    <p:extLst>
      <p:ext uri="{BB962C8B-B14F-4D97-AF65-F5344CB8AC3E}">
        <p14:creationId xmlns:p14="http://schemas.microsoft.com/office/powerpoint/2010/main" val="307329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83933-AB21-47AC-9D73-5AA26B564601}"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14</a:t>
            </a:fld>
            <a:endParaRPr lang="zh-CN" altLang="en-US"/>
          </a:p>
        </p:txBody>
      </p:sp>
    </p:spTree>
    <p:extLst>
      <p:ext uri="{BB962C8B-B14F-4D97-AF65-F5344CB8AC3E}">
        <p14:creationId xmlns:p14="http://schemas.microsoft.com/office/powerpoint/2010/main" val="342952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29</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30</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31</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083933-AB21-47AC-9D73-5AA26B564601}"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083933-AB21-47AC-9D73-5AA26B564601}" type="slidenum">
              <a:rPr lang="zh-CN" altLang="en-US" smtClean="0"/>
              <a:t>13</a:t>
            </a:fld>
            <a:endParaRPr lang="zh-CN" altLang="en-US"/>
          </a:p>
        </p:txBody>
      </p:sp>
    </p:spTree>
    <p:extLst>
      <p:ext uri="{BB962C8B-B14F-4D97-AF65-F5344CB8AC3E}">
        <p14:creationId xmlns:p14="http://schemas.microsoft.com/office/powerpoint/2010/main" val="18720670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image" Target="../media/image2.jpe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Master" Target="../slideMasters/slideMaster1.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slideMaster" Target="../slideMasters/slideMaster1.xml"/><Relationship Id="rId4" Type="http://schemas.openxmlformats.org/officeDocument/2006/relationships/tags" Target="../tags/tag11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4.jpe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Master" Target="../slideMasters/slideMaster1.xml"/><Relationship Id="rId5" Type="http://schemas.openxmlformats.org/officeDocument/2006/relationships/tags" Target="../tags/tag123.xml"/><Relationship Id="rId4"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tags" Target="../tags/tag135.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tags" Target="../tags/tag134.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slideMaster" Target="../slideMasters/slideMaster1.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70.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slideMaster" Target="../slideMasters/slideMaster1.xml"/><Relationship Id="rId4" Type="http://schemas.openxmlformats.org/officeDocument/2006/relationships/tags" Target="../tags/tag166.xml"/><Relationship Id="rId9" Type="http://schemas.openxmlformats.org/officeDocument/2006/relationships/tags" Target="../tags/tag17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slideMaster" Target="../slideMasters/slideMaster1.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tags" Target="../tags/tag50.xml"/><Relationship Id="rId21" Type="http://schemas.openxmlformats.org/officeDocument/2006/relationships/image" Target="../media/image3.jpeg"/><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slideMaster" Target="../slideMasters/slideMaster1.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slideMaster" Target="../slideMasters/slideMaster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Master" Target="../slideMasters/slideMaster1.xml"/><Relationship Id="rId4" Type="http://schemas.openxmlformats.org/officeDocument/2006/relationships/tags" Target="../tags/tag92.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slideMaster" Target="../slideMasters/slideMaster1.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5" Type="http://schemas.openxmlformats.org/officeDocument/2006/relationships/tags" Target="../tags/tag97.xml"/><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slideMaster" Target="../slideMasters/slideMaster1.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slideMaster" Target="../slideMasters/slideMaster1.xml"/><Relationship Id="rId5" Type="http://schemas.openxmlformats.org/officeDocument/2006/relationships/tags" Target="../tags/tag114.xml"/><Relationship Id="rId4" Type="http://schemas.openxmlformats.org/officeDocument/2006/relationships/tags" Target="../tags/tag11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9">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4" name="组合 6"/>
          <p:cNvGrpSpPr/>
          <p:nvPr>
            <p:custDataLst>
              <p:tags r:id="rId1"/>
            </p:custDataLst>
          </p:nvPr>
        </p:nvGrpSpPr>
        <p:grpSpPr bwMode="auto">
          <a:xfrm>
            <a:off x="2065338" y="482600"/>
            <a:ext cx="8855075" cy="6375400"/>
            <a:chOff x="2064877" y="481841"/>
            <a:chExt cx="8856007" cy="6376159"/>
          </a:xfrm>
        </p:grpSpPr>
        <p:sp>
          <p:nvSpPr>
            <p:cNvPr id="5" name="椭圆 4"/>
            <p:cNvSpPr/>
            <p:nvPr>
              <p:custDataLst>
                <p:tags r:id="rId7"/>
              </p:custDataLst>
            </p:nvPr>
          </p:nvSpPr>
          <p:spPr>
            <a:xfrm flipH="1">
              <a:off x="10612877" y="5057561"/>
              <a:ext cx="55568" cy="5557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6" name="椭圆 5"/>
            <p:cNvSpPr/>
            <p:nvPr>
              <p:custDataLst>
                <p:tags r:id="rId8"/>
              </p:custDataLst>
            </p:nvPr>
          </p:nvSpPr>
          <p:spPr>
            <a:xfrm flipH="1">
              <a:off x="7605835" y="4565377"/>
              <a:ext cx="55568"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7" name="椭圆 6"/>
            <p:cNvSpPr/>
            <p:nvPr>
              <p:custDataLst>
                <p:tags r:id="rId9"/>
              </p:custDataLst>
            </p:nvPr>
          </p:nvSpPr>
          <p:spPr>
            <a:xfrm flipH="1">
              <a:off x="9758712" y="1370947"/>
              <a:ext cx="53981"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8" name="椭圆 7"/>
            <p:cNvSpPr/>
            <p:nvPr>
              <p:custDataLst>
                <p:tags r:id="rId10"/>
              </p:custDataLst>
            </p:nvPr>
          </p:nvSpPr>
          <p:spPr>
            <a:xfrm flipH="1">
              <a:off x="5718098" y="4557439"/>
              <a:ext cx="55569" cy="555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9" name="椭圆 8"/>
            <p:cNvSpPr/>
            <p:nvPr>
              <p:custDataLst>
                <p:tags r:id="rId11"/>
              </p:custDataLst>
            </p:nvPr>
          </p:nvSpPr>
          <p:spPr>
            <a:xfrm flipH="1">
              <a:off x="4224104" y="6056218"/>
              <a:ext cx="55568" cy="555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椭圆 9"/>
            <p:cNvSpPr/>
            <p:nvPr>
              <p:custDataLst>
                <p:tags r:id="rId12"/>
              </p:custDataLst>
            </p:nvPr>
          </p:nvSpPr>
          <p:spPr>
            <a:xfrm flipH="1">
              <a:off x="3154017" y="5275075"/>
              <a:ext cx="55568" cy="555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1" name="椭圆 10"/>
            <p:cNvSpPr/>
            <p:nvPr>
              <p:custDataLst>
                <p:tags r:id="rId13"/>
              </p:custDataLst>
            </p:nvPr>
          </p:nvSpPr>
          <p:spPr>
            <a:xfrm flipH="1">
              <a:off x="5959424" y="5787898"/>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2" name="椭圆 11"/>
            <p:cNvSpPr/>
            <p:nvPr>
              <p:custDataLst>
                <p:tags r:id="rId14"/>
              </p:custDataLst>
            </p:nvPr>
          </p:nvSpPr>
          <p:spPr>
            <a:xfrm flipH="1">
              <a:off x="7996401" y="6802431"/>
              <a:ext cx="55568" cy="555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3" name="椭圆 12"/>
            <p:cNvSpPr/>
            <p:nvPr>
              <p:custDataLst>
                <p:tags r:id="rId15"/>
              </p:custDataLst>
            </p:nvPr>
          </p:nvSpPr>
          <p:spPr>
            <a:xfrm flipH="1">
              <a:off x="9137933" y="4921019"/>
              <a:ext cx="55569" cy="539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椭圆 13"/>
            <p:cNvSpPr/>
            <p:nvPr>
              <p:custDataLst>
                <p:tags r:id="rId16"/>
              </p:custDataLst>
            </p:nvPr>
          </p:nvSpPr>
          <p:spPr>
            <a:xfrm flipH="1">
              <a:off x="9557077" y="6615084"/>
              <a:ext cx="55569" cy="55569"/>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椭圆 14"/>
            <p:cNvSpPr/>
            <p:nvPr>
              <p:custDataLst>
                <p:tags r:id="rId17"/>
              </p:custDataLst>
            </p:nvPr>
          </p:nvSpPr>
          <p:spPr>
            <a:xfrm flipH="1">
              <a:off x="10865315" y="3595300"/>
              <a:ext cx="55569" cy="5556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6" name="椭圆 15"/>
            <p:cNvSpPr/>
            <p:nvPr>
              <p:custDataLst>
                <p:tags r:id="rId18"/>
              </p:custDataLst>
            </p:nvPr>
          </p:nvSpPr>
          <p:spPr>
            <a:xfrm flipH="1">
              <a:off x="10738302" y="2687142"/>
              <a:ext cx="55569" cy="55569"/>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7" name="椭圆 16"/>
            <p:cNvSpPr/>
            <p:nvPr>
              <p:custDataLst>
                <p:tags r:id="rId19"/>
              </p:custDataLst>
            </p:nvPr>
          </p:nvSpPr>
          <p:spPr>
            <a:xfrm flipH="1">
              <a:off x="8494929" y="4771777"/>
              <a:ext cx="55568"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8" name="椭圆 17"/>
            <p:cNvSpPr/>
            <p:nvPr>
              <p:custDataLst>
                <p:tags r:id="rId20"/>
              </p:custDataLst>
            </p:nvPr>
          </p:nvSpPr>
          <p:spPr>
            <a:xfrm flipH="1">
              <a:off x="2064877" y="4584429"/>
              <a:ext cx="55568"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9" name="椭圆 18"/>
            <p:cNvSpPr/>
            <p:nvPr>
              <p:custDataLst>
                <p:tags r:id="rId21"/>
              </p:custDataLst>
            </p:nvPr>
          </p:nvSpPr>
          <p:spPr>
            <a:xfrm flipH="1">
              <a:off x="2633262" y="2850673"/>
              <a:ext cx="55568"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0" name="椭圆 19"/>
            <p:cNvSpPr/>
            <p:nvPr>
              <p:custDataLst>
                <p:tags r:id="rId22"/>
              </p:custDataLst>
            </p:nvPr>
          </p:nvSpPr>
          <p:spPr>
            <a:xfrm flipH="1">
              <a:off x="5445020" y="2850673"/>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1" name="椭圆 20"/>
            <p:cNvSpPr/>
            <p:nvPr>
              <p:custDataLst>
                <p:tags r:id="rId23"/>
              </p:custDataLst>
            </p:nvPr>
          </p:nvSpPr>
          <p:spPr>
            <a:xfrm flipH="1">
              <a:off x="7234321" y="2291806"/>
              <a:ext cx="55568"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2" name="椭圆 21"/>
            <p:cNvSpPr/>
            <p:nvPr>
              <p:custDataLst>
                <p:tags r:id="rId24"/>
              </p:custDataLst>
            </p:nvPr>
          </p:nvSpPr>
          <p:spPr>
            <a:xfrm flipH="1">
              <a:off x="5445020" y="1370947"/>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3" name="椭圆 22"/>
            <p:cNvSpPr/>
            <p:nvPr>
              <p:custDataLst>
                <p:tags r:id="rId25"/>
              </p:custDataLst>
            </p:nvPr>
          </p:nvSpPr>
          <p:spPr>
            <a:xfrm flipH="1">
              <a:off x="5959424" y="481841"/>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4" name="椭圆 23"/>
            <p:cNvSpPr/>
            <p:nvPr>
              <p:custDataLst>
                <p:tags r:id="rId26"/>
              </p:custDataLst>
            </p:nvPr>
          </p:nvSpPr>
          <p:spPr>
            <a:xfrm flipH="1">
              <a:off x="2895226" y="1780571"/>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5" name="椭圆 24"/>
            <p:cNvSpPr/>
            <p:nvPr>
              <p:custDataLst>
                <p:tags r:id="rId27"/>
              </p:custDataLst>
            </p:nvPr>
          </p:nvSpPr>
          <p:spPr>
            <a:xfrm flipH="1">
              <a:off x="9137933" y="481841"/>
              <a:ext cx="55569" cy="5557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 name="标题 1"/>
          <p:cNvSpPr>
            <a:spLocks noGrp="1"/>
          </p:cNvSpPr>
          <p:nvPr>
            <p:ph type="ctrTitle"/>
            <p:custDataLst>
              <p:tags r:id="rId2"/>
            </p:custDataLst>
          </p:nvPr>
        </p:nvSpPr>
        <p:spPr>
          <a:xfrm>
            <a:off x="1524000" y="1385888"/>
            <a:ext cx="9144000" cy="2099654"/>
          </a:xfrm>
        </p:spPr>
        <p:txBody>
          <a:bodyPr anchor="b"/>
          <a:lstStyle>
            <a:lvl1pPr algn="ctr">
              <a:defRPr sz="5400">
                <a:solidFill>
                  <a:schemeClr val="bg1"/>
                </a:solidFill>
              </a:defRPr>
            </a:lvl1pPr>
          </a:lstStyle>
          <a:p>
            <a:r>
              <a:rPr lang="zh-CN" altLang="en-US" dirty="0"/>
              <a:t>单击此处编辑母版标题样式</a:t>
            </a:r>
          </a:p>
        </p:txBody>
      </p:sp>
      <p:sp>
        <p:nvSpPr>
          <p:cNvPr id="3" name="副标题 2"/>
          <p:cNvSpPr>
            <a:spLocks noGrp="1"/>
          </p:cNvSpPr>
          <p:nvPr>
            <p:ph type="subTitle" idx="1"/>
            <p:custDataLst>
              <p:tags r:id="rId3"/>
            </p:custDataLst>
          </p:nvPr>
        </p:nvSpPr>
        <p:spPr>
          <a:xfrm>
            <a:off x="1524000" y="3632736"/>
            <a:ext cx="9144000" cy="1456076"/>
          </a:xfrm>
        </p:spPr>
        <p:txBody>
          <a:bodyP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9" name="日期占位符 28"/>
          <p:cNvSpPr>
            <a:spLocks noGrp="1"/>
          </p:cNvSpPr>
          <p:nvPr>
            <p:ph type="dt" sz="half" idx="10"/>
            <p:custDataLst>
              <p:tags r:id="rId4"/>
            </p:custDataLst>
          </p:nvPr>
        </p:nvSpPr>
        <p:spPr/>
        <p:txBody>
          <a:bodyPr/>
          <a:lstStyle>
            <a:lvl1pPr>
              <a:defRPr>
                <a:latin typeface="+mn-ea"/>
                <a:ea typeface="+mn-ea"/>
              </a:defRPr>
            </a:lvl1pPr>
          </a:lstStyle>
          <a:p>
            <a:fld id="{136FE67D-7B79-4418-B7FF-579C1362D054}" type="datetimeFigureOut">
              <a:rPr lang="zh-CN" altLang="en-US" smtClean="0"/>
              <a:t>2022/11/30</a:t>
            </a:fld>
            <a:endParaRPr lang="zh-CN" altLang="en-US" dirty="0"/>
          </a:p>
        </p:txBody>
      </p:sp>
      <p:sp>
        <p:nvSpPr>
          <p:cNvPr id="30" name="页脚占位符 29"/>
          <p:cNvSpPr>
            <a:spLocks noGrp="1"/>
          </p:cNvSpPr>
          <p:nvPr>
            <p:ph type="ftr" sz="quarter" idx="11"/>
            <p:custDataLst>
              <p:tags r:id="rId5"/>
            </p:custDataLst>
          </p:nvPr>
        </p:nvSpPr>
        <p:spPr/>
        <p:txBody>
          <a:bodyPr/>
          <a:lstStyle>
            <a:lvl1pPr>
              <a:defRPr>
                <a:latin typeface="+mn-ea"/>
                <a:ea typeface="+mn-ea"/>
              </a:defRPr>
            </a:lvl1pPr>
          </a:lstStyle>
          <a:p>
            <a:endParaRPr lang="zh-CN" altLang="en-US" dirty="0"/>
          </a:p>
        </p:txBody>
      </p:sp>
      <p:sp>
        <p:nvSpPr>
          <p:cNvPr id="31" name="灯片编号占位符 30"/>
          <p:cNvSpPr>
            <a:spLocks noGrp="1"/>
          </p:cNvSpPr>
          <p:nvPr>
            <p:ph type="sldNum" sz="quarter" idx="12"/>
            <p:custDataLst>
              <p:tags r:id="rId6"/>
            </p:custDataLst>
          </p:nvPr>
        </p:nvSpPr>
        <p:spPr/>
        <p:txBody>
          <a:bodyPr/>
          <a:lstStyle>
            <a:lvl1pPr>
              <a:defRPr>
                <a:latin typeface="+mn-ea"/>
                <a:ea typeface="+mn-ea"/>
              </a:defRPr>
            </a:lvl1pPr>
          </a:lstStyle>
          <a:p>
            <a:fld id="{7504D3E4-251E-4787-8CDC-7C2B89FF0747}"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38200" y="438151"/>
            <a:ext cx="10517188" cy="5708650"/>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custDataLst>
              <p:tags r:id="rId2"/>
            </p:custDataLst>
          </p:nvPr>
        </p:nvSpPr>
        <p:spPr/>
        <p:txBody>
          <a:bodyPr/>
          <a:lstStyle>
            <a:lvl1pPr>
              <a:defRPr/>
            </a:lvl1pPr>
          </a:lstStyle>
          <a:p>
            <a:fld id="{3AF59DC7-059E-47D8-858F-10A19C85A97E}" type="datetimeFigureOut">
              <a:rPr lang="zh-CN" altLang="en-US"/>
              <a:t>2022/11/30</a:t>
            </a:fld>
            <a:endParaRPr lang="zh-CN" altLang="en-US"/>
          </a:p>
        </p:txBody>
      </p:sp>
      <p:sp>
        <p:nvSpPr>
          <p:cNvPr id="6"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4"/>
            </p:custDataLst>
          </p:nvPr>
        </p:nvSpPr>
        <p:spPr/>
        <p:txBody>
          <a:bodyPr/>
          <a:lstStyle>
            <a:lvl1pPr>
              <a:defRPr/>
            </a:lvl1pPr>
          </a:lstStyle>
          <a:p>
            <a:fld id="{D2C94553-805C-4483-A63E-F2E3F835E84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0">
          <a:blip r:embed="rId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599600" y="2176272"/>
            <a:ext cx="8992800" cy="1783483"/>
          </a:xfrm>
        </p:spPr>
        <p:txBody>
          <a:bodyPr anchor="b" anchorCtr="0">
            <a:normAutofit/>
          </a:bodyPr>
          <a:lstStyle>
            <a:lvl1pPr algn="ctr">
              <a:defRPr sz="6000">
                <a:solidFill>
                  <a:schemeClr val="bg1"/>
                </a:solidFill>
              </a:defRPr>
            </a:lvl1pPr>
          </a:lstStyle>
          <a:p>
            <a:r>
              <a:rPr lang="zh-CN" altLang="en-US" dirty="0"/>
              <a:t>编辑标题</a:t>
            </a:r>
          </a:p>
        </p:txBody>
      </p:sp>
      <p:sp>
        <p:nvSpPr>
          <p:cNvPr id="3" name="日期占位符 3"/>
          <p:cNvSpPr>
            <a:spLocks noGrp="1"/>
          </p:cNvSpPr>
          <p:nvPr>
            <p:ph type="dt" sz="half" idx="10"/>
            <p:custDataLst>
              <p:tags r:id="rId2"/>
            </p:custDataLst>
          </p:nvPr>
        </p:nvSpPr>
        <p:spPr/>
        <p:txBody>
          <a:bodyPr/>
          <a:lstStyle>
            <a:lvl1pPr>
              <a:defRPr/>
            </a:lvl1pPr>
          </a:lstStyle>
          <a:p>
            <a:fld id="{0AA2D08F-27D4-4FA1-A52C-9BD9D0080861}" type="datetimeFigureOut">
              <a:rPr lang="zh-CN" altLang="en-US"/>
              <a:t>2022/11/30</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ECB86484-9696-4C92-B53E-2A02BF7E5A44}" type="slidenum">
              <a:rPr lang="zh-CN" altLang="en-US"/>
              <a:t>‹#›</a:t>
            </a:fld>
            <a:endParaRPr lang="zh-CN" altLang="en-US"/>
          </a:p>
        </p:txBody>
      </p:sp>
      <p:sp>
        <p:nvSpPr>
          <p:cNvPr id="7" name="文本占位符 6"/>
          <p:cNvSpPr>
            <a:spLocks noGrp="1"/>
          </p:cNvSpPr>
          <p:nvPr>
            <p:ph type="body" sz="quarter" idx="13"/>
            <p:custDataLst>
              <p:tags r:id="rId5"/>
            </p:custDataLst>
          </p:nvPr>
        </p:nvSpPr>
        <p:spPr>
          <a:xfrm>
            <a:off x="1599600" y="4041521"/>
            <a:ext cx="8992800" cy="1206500"/>
          </a:xfrm>
        </p:spPr>
        <p:txBody>
          <a:bodyPr>
            <a:normAutofit/>
          </a:bodyPr>
          <a:lstStyle>
            <a:lvl1pPr marL="0" indent="0" algn="ctr">
              <a:buNone/>
              <a:defRPr sz="2000">
                <a:solidFill>
                  <a:schemeClr val="bg1"/>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32543" y="58738"/>
            <a:ext cx="863600" cy="1714502"/>
            <a:chOff x="-25400" y="58738"/>
            <a:chExt cx="863600" cy="1714502"/>
          </a:xfrm>
        </p:grpSpPr>
        <p:sp>
          <p:nvSpPr>
            <p:cNvPr id="9" name="任意多边形 8"/>
            <p:cNvSpPr/>
            <p:nvPr>
              <p:custDataLst>
                <p:tags r:id="rId6"/>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任意多边形 9"/>
            <p:cNvSpPr/>
            <p:nvPr>
              <p:custDataLst>
                <p:tags r:id="rId7"/>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1" name="任意多边形 10"/>
            <p:cNvSpPr/>
            <p:nvPr>
              <p:custDataLst>
                <p:tags r:id="rId8"/>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2" name="任意多边形 11"/>
            <p:cNvSpPr/>
            <p:nvPr>
              <p:custDataLst>
                <p:tags r:id="rId9"/>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3" name="任意多边形 12"/>
            <p:cNvSpPr/>
            <p:nvPr>
              <p:custDataLst>
                <p:tags r:id="rId10"/>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任意多边形 13"/>
            <p:cNvSpPr/>
            <p:nvPr>
              <p:custDataLst>
                <p:tags r:id="rId11"/>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任意多边形 14"/>
            <p:cNvSpPr/>
            <p:nvPr>
              <p:custDataLst>
                <p:tags r:id="rId12"/>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32543" y="58738"/>
            <a:ext cx="863600" cy="1714502"/>
            <a:chOff x="-25400" y="58738"/>
            <a:chExt cx="863600" cy="1714502"/>
          </a:xfrm>
        </p:grpSpPr>
        <p:sp>
          <p:nvSpPr>
            <p:cNvPr id="8" name="任意多边形 7"/>
            <p:cNvSpPr/>
            <p:nvPr>
              <p:custDataLst>
                <p:tags r:id="rId7"/>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9" name="任意多边形 8"/>
            <p:cNvSpPr/>
            <p:nvPr>
              <p:custDataLst>
                <p:tags r:id="rId8"/>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任意多边形 9"/>
            <p:cNvSpPr/>
            <p:nvPr>
              <p:custDataLst>
                <p:tags r:id="rId9"/>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1" name="任意多边形 10"/>
            <p:cNvSpPr/>
            <p:nvPr>
              <p:custDataLst>
                <p:tags r:id="rId10"/>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2" name="任意多边形 11"/>
            <p:cNvSpPr/>
            <p:nvPr>
              <p:custDataLst>
                <p:tags r:id="rId11"/>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3" name="任意多边形 12"/>
            <p:cNvSpPr/>
            <p:nvPr>
              <p:custDataLst>
                <p:tags r:id="rId12"/>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任意多边形 13"/>
            <p:cNvSpPr/>
            <p:nvPr>
              <p:custDataLst>
                <p:tags r:id="rId13"/>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 name="标题 1"/>
          <p:cNvSpPr>
            <a:spLocks noGrp="1"/>
          </p:cNvSpPr>
          <p:nvPr>
            <p:ph type="title"/>
            <p:custDataLst>
              <p:tags r:id="rId2"/>
            </p:custDataLst>
          </p:nvPr>
        </p:nvSpPr>
        <p:spPr>
          <a:xfrm>
            <a:off x="838200" y="253208"/>
            <a:ext cx="10515600" cy="1325563"/>
          </a:xfrm>
        </p:spPr>
        <p:txBody>
          <a:bodyPr/>
          <a:lstStyle/>
          <a:p>
            <a:r>
              <a:rPr lang="zh-CN" altLang="en-US" dirty="0"/>
              <a:t>单击此处编辑母版标题样式</a:t>
            </a:r>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lvl1pPr>
              <a:defRPr/>
            </a:lvl1pPr>
          </a:lstStyle>
          <a:p>
            <a:fld id="{BF17B3BB-2160-4100-8134-AB563F6680A5}" type="datetimeFigureOut">
              <a:rPr lang="zh-CN" altLang="en-US"/>
              <a:t>2022/11/30</a:t>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74709F2F-6920-4C0B-94B0-94B1C3E524FD}"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4" name="组合 6"/>
          <p:cNvGrpSpPr/>
          <p:nvPr>
            <p:custDataLst>
              <p:tags r:id="rId1"/>
            </p:custDataLst>
          </p:nvPr>
        </p:nvGrpSpPr>
        <p:grpSpPr bwMode="auto">
          <a:xfrm>
            <a:off x="1635125" y="1343025"/>
            <a:ext cx="2259014" cy="4289425"/>
            <a:chOff x="9529959" y="1666546"/>
            <a:chExt cx="2258541" cy="4289159"/>
          </a:xfrm>
        </p:grpSpPr>
        <p:sp>
          <p:nvSpPr>
            <p:cNvPr id="5" name="任意多边形 4"/>
            <p:cNvSpPr/>
            <p:nvPr>
              <p:custDataLst>
                <p:tags r:id="rId13"/>
              </p:custDataLst>
            </p:nvPr>
          </p:nvSpPr>
          <p:spPr>
            <a:xfrm rot="15760025">
              <a:off x="9537607" y="3493689"/>
              <a:ext cx="3917707" cy="584078"/>
            </a:xfrm>
            <a:custGeom>
              <a:avLst/>
              <a:gdLst>
                <a:gd name="connsiteX0" fmla="*/ 2732080 w 2732080"/>
                <a:gd name="connsiteY0" fmla="*/ 405040 h 407684"/>
                <a:gd name="connsiteX1" fmla="*/ 2730081 w 2732080"/>
                <a:gd name="connsiteY1" fmla="*/ 407684 h 407684"/>
                <a:gd name="connsiteX2" fmla="*/ 1413632 w 2732080"/>
                <a:gd name="connsiteY2" fmla="*/ 200165 h 407684"/>
                <a:gd name="connsiteX3" fmla="*/ 171410 w 2732080"/>
                <a:gd name="connsiteY3" fmla="*/ 23947 h 407684"/>
                <a:gd name="connsiteX4" fmla="*/ 0 w 2732080"/>
                <a:gd name="connsiteY4" fmla="*/ 0 h 407684"/>
                <a:gd name="connsiteX5" fmla="*/ 2165507 w 2732080"/>
                <a:gd name="connsiteY5" fmla="*/ 0 h 407684"/>
                <a:gd name="connsiteX6" fmla="*/ 2732080 w 2732080"/>
                <a:gd name="connsiteY6" fmla="*/ 405040 h 4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080" h="407684">
                  <a:moveTo>
                    <a:pt x="2732080" y="405040"/>
                  </a:moveTo>
                  <a:lnTo>
                    <a:pt x="2730081" y="407684"/>
                  </a:lnTo>
                  <a:cubicBezTo>
                    <a:pt x="2484706" y="368487"/>
                    <a:pt x="2045730" y="300561"/>
                    <a:pt x="1413632" y="200165"/>
                  </a:cubicBezTo>
                  <a:cubicBezTo>
                    <a:pt x="1136877" y="157882"/>
                    <a:pt x="722588" y="100816"/>
                    <a:pt x="171410" y="23947"/>
                  </a:cubicBezTo>
                  <a:lnTo>
                    <a:pt x="0" y="0"/>
                  </a:lnTo>
                  <a:lnTo>
                    <a:pt x="2165507" y="0"/>
                  </a:lnTo>
                  <a:lnTo>
                    <a:pt x="2732080" y="4050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6" name="任意多边形 5"/>
            <p:cNvSpPr/>
            <p:nvPr>
              <p:custDataLst>
                <p:tags r:id="rId14"/>
              </p:custDataLst>
            </p:nvPr>
          </p:nvSpPr>
          <p:spPr>
            <a:xfrm rot="15760025">
              <a:off x="10725829" y="1965794"/>
              <a:ext cx="830211" cy="304736"/>
            </a:xfrm>
            <a:custGeom>
              <a:avLst/>
              <a:gdLst>
                <a:gd name="connsiteX0" fmla="*/ 580061 w 580061"/>
                <a:gd name="connsiteY0" fmla="*/ 213022 h 213022"/>
                <a:gd name="connsiteX1" fmla="*/ 0 w 580061"/>
                <a:gd name="connsiteY1" fmla="*/ 0 h 213022"/>
                <a:gd name="connsiteX2" fmla="*/ 499792 w 580061"/>
                <a:gd name="connsiteY2" fmla="*/ 0 h 213022"/>
                <a:gd name="connsiteX3" fmla="*/ 505187 w 580061"/>
                <a:gd name="connsiteY3" fmla="*/ 14753 h 213022"/>
                <a:gd name="connsiteX4" fmla="*/ 539920 w 580061"/>
                <a:gd name="connsiteY4" fmla="*/ 107640 h 213022"/>
                <a:gd name="connsiteX5" fmla="*/ 580061 w 580061"/>
                <a:gd name="connsiteY5" fmla="*/ 213022 h 213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0061" h="213022">
                  <a:moveTo>
                    <a:pt x="580061" y="213022"/>
                  </a:moveTo>
                  <a:lnTo>
                    <a:pt x="0" y="0"/>
                  </a:lnTo>
                  <a:lnTo>
                    <a:pt x="499792" y="0"/>
                  </a:lnTo>
                  <a:lnTo>
                    <a:pt x="505187" y="14753"/>
                  </a:lnTo>
                  <a:cubicBezTo>
                    <a:pt x="516141" y="44346"/>
                    <a:pt x="527719" y="75300"/>
                    <a:pt x="539920" y="107640"/>
                  </a:cubicBezTo>
                  <a:lnTo>
                    <a:pt x="580061" y="213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7" name="任意多边形 6"/>
            <p:cNvSpPr/>
            <p:nvPr>
              <p:custDataLst>
                <p:tags r:id="rId15"/>
              </p:custDataLst>
            </p:nvPr>
          </p:nvSpPr>
          <p:spPr>
            <a:xfrm rot="15760025">
              <a:off x="9098810" y="3813589"/>
              <a:ext cx="3171628" cy="1112604"/>
            </a:xfrm>
            <a:custGeom>
              <a:avLst/>
              <a:gdLst>
                <a:gd name="connsiteX0" fmla="*/ 2211740 w 2211740"/>
                <a:gd name="connsiteY0" fmla="*/ 775587 h 775587"/>
                <a:gd name="connsiteX1" fmla="*/ 0 w 2211740"/>
                <a:gd name="connsiteY1" fmla="*/ 775587 h 775587"/>
                <a:gd name="connsiteX2" fmla="*/ 10331 w 2211740"/>
                <a:gd name="connsiteY2" fmla="*/ 695306 h 775587"/>
                <a:gd name="connsiteX3" fmla="*/ 97704 w 2211740"/>
                <a:gd name="connsiteY3" fmla="*/ 16360 h 775587"/>
                <a:gd name="connsiteX4" fmla="*/ 99809 w 2211740"/>
                <a:gd name="connsiteY4" fmla="*/ 0 h 775587"/>
                <a:gd name="connsiteX5" fmla="*/ 2211740 w 2211740"/>
                <a:gd name="connsiteY5" fmla="*/ 775587 h 775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1740" h="775587">
                  <a:moveTo>
                    <a:pt x="2211740" y="775587"/>
                  </a:moveTo>
                  <a:lnTo>
                    <a:pt x="0" y="775587"/>
                  </a:lnTo>
                  <a:lnTo>
                    <a:pt x="10331" y="695306"/>
                  </a:lnTo>
                  <a:cubicBezTo>
                    <a:pt x="66972" y="255157"/>
                    <a:pt x="89078" y="83392"/>
                    <a:pt x="97704" y="16360"/>
                  </a:cubicBezTo>
                  <a:lnTo>
                    <a:pt x="99809" y="0"/>
                  </a:lnTo>
                  <a:lnTo>
                    <a:pt x="2211740" y="7755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8" name="任意多边形 7"/>
            <p:cNvSpPr/>
            <p:nvPr>
              <p:custDataLst>
                <p:tags r:id="rId16"/>
              </p:custDataLst>
            </p:nvPr>
          </p:nvSpPr>
          <p:spPr>
            <a:xfrm rot="541764">
              <a:off x="9718832" y="1777664"/>
              <a:ext cx="1371313" cy="769890"/>
            </a:xfrm>
            <a:custGeom>
              <a:avLst/>
              <a:gdLst>
                <a:gd name="connsiteX0" fmla="*/ 800462 w 955602"/>
                <a:gd name="connsiteY0" fmla="*/ 0 h 536958"/>
                <a:gd name="connsiteX1" fmla="*/ 955602 w 955602"/>
                <a:gd name="connsiteY1" fmla="*/ 528405 h 536958"/>
                <a:gd name="connsiteX2" fmla="*/ 955034 w 955602"/>
                <a:gd name="connsiteY2" fmla="*/ 536958 h 536958"/>
                <a:gd name="connsiteX3" fmla="*/ 0 w 955602"/>
                <a:gd name="connsiteY3" fmla="*/ 536958 h 536958"/>
                <a:gd name="connsiteX4" fmla="*/ 10691 w 955602"/>
                <a:gd name="connsiteY4" fmla="*/ 530394 h 536958"/>
                <a:gd name="connsiteX5" fmla="*/ 633680 w 955602"/>
                <a:gd name="connsiteY5" fmla="*/ 120176 h 536958"/>
                <a:gd name="connsiteX6" fmla="*/ 759040 w 955602"/>
                <a:gd name="connsiteY6" fmla="*/ 30596 h 536958"/>
                <a:gd name="connsiteX7" fmla="*/ 800462 w 955602"/>
                <a:gd name="connsiteY7" fmla="*/ 0 h 53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02" h="536958">
                  <a:moveTo>
                    <a:pt x="800462" y="0"/>
                  </a:moveTo>
                  <a:lnTo>
                    <a:pt x="955602" y="528405"/>
                  </a:lnTo>
                  <a:lnTo>
                    <a:pt x="955034" y="536958"/>
                  </a:lnTo>
                  <a:lnTo>
                    <a:pt x="0" y="536958"/>
                  </a:lnTo>
                  <a:lnTo>
                    <a:pt x="10691" y="530394"/>
                  </a:lnTo>
                  <a:cubicBezTo>
                    <a:pt x="144735" y="446683"/>
                    <a:pt x="352135" y="308284"/>
                    <a:pt x="633680" y="120176"/>
                  </a:cubicBezTo>
                  <a:cubicBezTo>
                    <a:pt x="671174" y="94214"/>
                    <a:pt x="712896" y="64364"/>
                    <a:pt x="759040" y="30596"/>
                  </a:cubicBezTo>
                  <a:lnTo>
                    <a:pt x="80046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9" name="任意多边形 8"/>
            <p:cNvSpPr/>
            <p:nvPr>
              <p:custDataLst>
                <p:tags r:id="rId17"/>
              </p:custDataLst>
            </p:nvPr>
          </p:nvSpPr>
          <p:spPr>
            <a:xfrm rot="541764">
              <a:off x="9529959" y="2561840"/>
              <a:ext cx="1415754" cy="817512"/>
            </a:xfrm>
            <a:custGeom>
              <a:avLst/>
              <a:gdLst>
                <a:gd name="connsiteX0" fmla="*/ 7085 w 987424"/>
                <a:gd name="connsiteY0" fmla="*/ 0 h 569992"/>
                <a:gd name="connsiteX1" fmla="*/ 987424 w 987424"/>
                <a:gd name="connsiteY1" fmla="*/ 0 h 569992"/>
                <a:gd name="connsiteX2" fmla="*/ 260922 w 987424"/>
                <a:gd name="connsiteY2" fmla="*/ 569992 h 569992"/>
                <a:gd name="connsiteX3" fmla="*/ 221297 w 987424"/>
                <a:gd name="connsiteY3" fmla="*/ 484091 h 569992"/>
                <a:gd name="connsiteX4" fmla="*/ 0 w 987424"/>
                <a:gd name="connsiteY4" fmla="*/ 4350 h 569992"/>
                <a:gd name="connsiteX5" fmla="*/ 7085 w 987424"/>
                <a:gd name="connsiteY5" fmla="*/ 0 h 56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7424" h="569992">
                  <a:moveTo>
                    <a:pt x="7085" y="0"/>
                  </a:moveTo>
                  <a:lnTo>
                    <a:pt x="987424" y="0"/>
                  </a:lnTo>
                  <a:lnTo>
                    <a:pt x="260922" y="569992"/>
                  </a:lnTo>
                  <a:lnTo>
                    <a:pt x="221297" y="484091"/>
                  </a:lnTo>
                  <a:cubicBezTo>
                    <a:pt x="0" y="4350"/>
                    <a:pt x="0" y="4350"/>
                    <a:pt x="0" y="4350"/>
                  </a:cubicBezTo>
                  <a:lnTo>
                    <a:pt x="708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任意多边形 9"/>
            <p:cNvSpPr/>
            <p:nvPr>
              <p:custDataLst>
                <p:tags r:id="rId18"/>
              </p:custDataLst>
            </p:nvPr>
          </p:nvSpPr>
          <p:spPr>
            <a:xfrm rot="541764">
              <a:off x="9745814" y="2611050"/>
              <a:ext cx="1012613" cy="3236711"/>
            </a:xfrm>
            <a:custGeom>
              <a:avLst/>
              <a:gdLst>
                <a:gd name="connsiteX0" fmla="*/ 706290 w 706290"/>
                <a:gd name="connsiteY0" fmla="*/ 0 h 2257087"/>
                <a:gd name="connsiteX1" fmla="*/ 556307 w 706290"/>
                <a:gd name="connsiteY1" fmla="*/ 2256365 h 2257087"/>
                <a:gd name="connsiteX2" fmla="*/ 553341 w 706290"/>
                <a:gd name="connsiteY2" fmla="*/ 2256836 h 2257087"/>
                <a:gd name="connsiteX3" fmla="*/ 551759 w 706290"/>
                <a:gd name="connsiteY3" fmla="*/ 2257087 h 2257087"/>
                <a:gd name="connsiteX4" fmla="*/ 374603 w 706290"/>
                <a:gd name="connsiteY4" fmla="*/ 1214515 h 2257087"/>
                <a:gd name="connsiteX5" fmla="*/ 234274 w 706290"/>
                <a:gd name="connsiteY5" fmla="*/ 451870 h 2257087"/>
                <a:gd name="connsiteX6" fmla="*/ 104614 w 706290"/>
                <a:gd name="connsiteY6" fmla="*/ 502957 h 2257087"/>
                <a:gd name="connsiteX7" fmla="*/ 47471 w 706290"/>
                <a:gd name="connsiteY7" fmla="*/ 528709 h 2257087"/>
                <a:gd name="connsiteX8" fmla="*/ 0 w 706290"/>
                <a:gd name="connsiteY8" fmla="*/ 554134 h 2257087"/>
                <a:gd name="connsiteX9" fmla="*/ 706290 w 706290"/>
                <a:gd name="connsiteY9" fmla="*/ 0 h 22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6290" h="2257087">
                  <a:moveTo>
                    <a:pt x="706290" y="0"/>
                  </a:moveTo>
                  <a:lnTo>
                    <a:pt x="556307" y="2256365"/>
                  </a:lnTo>
                  <a:lnTo>
                    <a:pt x="553341" y="2256836"/>
                  </a:lnTo>
                  <a:cubicBezTo>
                    <a:pt x="551759" y="2257087"/>
                    <a:pt x="551759" y="2257087"/>
                    <a:pt x="551759" y="2257087"/>
                  </a:cubicBezTo>
                  <a:cubicBezTo>
                    <a:pt x="492110" y="1881715"/>
                    <a:pt x="433451" y="1536669"/>
                    <a:pt x="374603" y="1214515"/>
                  </a:cubicBezTo>
                  <a:cubicBezTo>
                    <a:pt x="356105" y="1122194"/>
                    <a:pt x="311621" y="866344"/>
                    <a:pt x="234274" y="451870"/>
                  </a:cubicBezTo>
                  <a:cubicBezTo>
                    <a:pt x="212468" y="459145"/>
                    <a:pt x="169444" y="477413"/>
                    <a:pt x="104614" y="502957"/>
                  </a:cubicBezTo>
                  <a:cubicBezTo>
                    <a:pt x="86539" y="509640"/>
                    <a:pt x="67828" y="518329"/>
                    <a:pt x="47471" y="528709"/>
                  </a:cubicBezTo>
                  <a:lnTo>
                    <a:pt x="0" y="554134"/>
                  </a:lnTo>
                  <a:lnTo>
                    <a:pt x="70629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1" name="任意多边形 10"/>
            <p:cNvSpPr/>
            <p:nvPr>
              <p:custDataLst>
                <p:tags r:id="rId19"/>
              </p:custDataLst>
            </p:nvPr>
          </p:nvSpPr>
          <p:spPr>
            <a:xfrm rot="17893669">
              <a:off x="10689315" y="2013413"/>
              <a:ext cx="955616" cy="261882"/>
            </a:xfrm>
            <a:custGeom>
              <a:avLst/>
              <a:gdLst>
                <a:gd name="connsiteX0" fmla="*/ 666705 w 666705"/>
                <a:gd name="connsiteY0" fmla="*/ 2769 h 182436"/>
                <a:gd name="connsiteX1" fmla="*/ 661876 w 666705"/>
                <a:gd name="connsiteY1" fmla="*/ 182436 h 182436"/>
                <a:gd name="connsiteX2" fmla="*/ 0 w 666705"/>
                <a:gd name="connsiteY2" fmla="*/ 182436 h 182436"/>
                <a:gd name="connsiteX3" fmla="*/ 662535 w 666705"/>
                <a:gd name="connsiteY3" fmla="*/ 0 h 182436"/>
                <a:gd name="connsiteX4" fmla="*/ 666705 w 666705"/>
                <a:gd name="connsiteY4" fmla="*/ 2769 h 18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05" h="182436">
                  <a:moveTo>
                    <a:pt x="666705" y="2769"/>
                  </a:moveTo>
                  <a:lnTo>
                    <a:pt x="661876" y="182436"/>
                  </a:lnTo>
                  <a:lnTo>
                    <a:pt x="0" y="182436"/>
                  </a:lnTo>
                  <a:lnTo>
                    <a:pt x="662535" y="0"/>
                  </a:lnTo>
                  <a:lnTo>
                    <a:pt x="666705" y="27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grpSp>
        <p:nvGrpSpPr>
          <p:cNvPr id="12" name="组合 14"/>
          <p:cNvGrpSpPr/>
          <p:nvPr>
            <p:custDataLst>
              <p:tags r:id="rId2"/>
            </p:custDataLst>
          </p:nvPr>
        </p:nvGrpSpPr>
        <p:grpSpPr bwMode="auto">
          <a:xfrm>
            <a:off x="0" y="0"/>
            <a:ext cx="5162550" cy="7299325"/>
            <a:chOff x="-1" y="0"/>
            <a:chExt cx="5162843" cy="7299053"/>
          </a:xfrm>
        </p:grpSpPr>
        <p:sp>
          <p:nvSpPr>
            <p:cNvPr id="13" name="直角三角形 12"/>
            <p:cNvSpPr/>
            <p:nvPr>
              <p:custDataLst>
                <p:tags r:id="rId8"/>
              </p:custDataLst>
            </p:nvPr>
          </p:nvSpPr>
          <p:spPr>
            <a:xfrm>
              <a:off x="-1" y="0"/>
              <a:ext cx="5162843" cy="6857744"/>
            </a:xfrm>
            <a:prstGeom prst="rtTriangle">
              <a:avLst/>
            </a:prstGeom>
            <a:solidFill>
              <a:schemeClr val="accent1">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等腰三角形 13"/>
            <p:cNvSpPr/>
            <p:nvPr>
              <p:custDataLst>
                <p:tags r:id="rId9"/>
              </p:custDataLst>
            </p:nvPr>
          </p:nvSpPr>
          <p:spPr>
            <a:xfrm rot="21085200">
              <a:off x="663612" y="4455947"/>
              <a:ext cx="2965618" cy="2119233"/>
            </a:xfrm>
            <a:prstGeom prst="triangle">
              <a:avLst>
                <a:gd name="adj" fmla="val 90307"/>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等腰三角形 14"/>
            <p:cNvSpPr/>
            <p:nvPr>
              <p:custDataLst>
                <p:tags r:id="rId10"/>
              </p:custDataLst>
            </p:nvPr>
          </p:nvSpPr>
          <p:spPr>
            <a:xfrm rot="10800000">
              <a:off x="-1" y="0"/>
              <a:ext cx="4022953" cy="3428872"/>
            </a:xfrm>
            <a:prstGeom prst="triangle">
              <a:avLst>
                <a:gd name="adj" fmla="val 86104"/>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6" name="任意多边形 15"/>
            <p:cNvSpPr/>
            <p:nvPr>
              <p:custDataLst>
                <p:tags r:id="rId11"/>
              </p:custDataLst>
            </p:nvPr>
          </p:nvSpPr>
          <p:spPr>
            <a:xfrm rot="14083852">
              <a:off x="-400746" y="5156722"/>
              <a:ext cx="2587528" cy="1697134"/>
            </a:xfrm>
            <a:custGeom>
              <a:avLst/>
              <a:gdLst>
                <a:gd name="connsiteX0" fmla="*/ 1121012 w 1121012"/>
                <a:gd name="connsiteY0" fmla="*/ 1252465 h 1252465"/>
                <a:gd name="connsiteX1" fmla="*/ 0 w 1121012"/>
                <a:gd name="connsiteY1" fmla="*/ 1252465 h 1252465"/>
                <a:gd name="connsiteX2" fmla="*/ 653409 w 1121012"/>
                <a:gd name="connsiteY2" fmla="*/ 0 h 1252465"/>
                <a:gd name="connsiteX3" fmla="*/ 1121012 w 1121012"/>
                <a:gd name="connsiteY3" fmla="*/ 1252465 h 1252465"/>
              </a:gdLst>
              <a:ahLst/>
              <a:cxnLst>
                <a:cxn ang="0">
                  <a:pos x="connsiteX0" y="connsiteY0"/>
                </a:cxn>
                <a:cxn ang="0">
                  <a:pos x="connsiteX1" y="connsiteY1"/>
                </a:cxn>
                <a:cxn ang="0">
                  <a:pos x="connsiteX2" y="connsiteY2"/>
                </a:cxn>
                <a:cxn ang="0">
                  <a:pos x="connsiteX3" y="connsiteY3"/>
                </a:cxn>
              </a:cxnLst>
              <a:rect l="l" t="t" r="r" b="b"/>
              <a:pathLst>
                <a:path w="1121012" h="1252465">
                  <a:moveTo>
                    <a:pt x="1121012" y="1252465"/>
                  </a:moveTo>
                  <a:lnTo>
                    <a:pt x="0" y="1252465"/>
                  </a:lnTo>
                  <a:lnTo>
                    <a:pt x="653409" y="0"/>
                  </a:lnTo>
                  <a:lnTo>
                    <a:pt x="1121012" y="1252465"/>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7" name="任意多边形 16"/>
            <p:cNvSpPr/>
            <p:nvPr>
              <p:custDataLst>
                <p:tags r:id="rId12"/>
              </p:custDataLst>
            </p:nvPr>
          </p:nvSpPr>
          <p:spPr>
            <a:xfrm rot="16200000">
              <a:off x="-154646" y="2627879"/>
              <a:ext cx="3081222" cy="2768757"/>
            </a:xfrm>
            <a:custGeom>
              <a:avLst/>
              <a:gdLst>
                <a:gd name="connsiteX0" fmla="*/ 3082169 w 3082169"/>
                <a:gd name="connsiteY0" fmla="*/ 2768303 h 2768303"/>
                <a:gd name="connsiteX1" fmla="*/ 0 w 3082169"/>
                <a:gd name="connsiteY1" fmla="*/ 1778081 h 2768303"/>
                <a:gd name="connsiteX2" fmla="*/ 927623 w 3082169"/>
                <a:gd name="connsiteY2" fmla="*/ 0 h 2768303"/>
                <a:gd name="connsiteX3" fmla="*/ 2048635 w 3082169"/>
                <a:gd name="connsiteY3" fmla="*/ 0 h 2768303"/>
                <a:gd name="connsiteX4" fmla="*/ 3082169 w 3082169"/>
                <a:gd name="connsiteY4" fmla="*/ 2768303 h 276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2169" h="2768303">
                  <a:moveTo>
                    <a:pt x="3082169" y="2768303"/>
                  </a:moveTo>
                  <a:lnTo>
                    <a:pt x="0" y="1778081"/>
                  </a:lnTo>
                  <a:lnTo>
                    <a:pt x="927623" y="0"/>
                  </a:lnTo>
                  <a:lnTo>
                    <a:pt x="2048635" y="0"/>
                  </a:lnTo>
                  <a:lnTo>
                    <a:pt x="3082169" y="2768303"/>
                  </a:lnTo>
                  <a:close/>
                </a:path>
              </a:pathLst>
            </a:custGeom>
            <a:solidFill>
              <a:schemeClr val="accent1">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 name="标题 1"/>
          <p:cNvSpPr>
            <a:spLocks noGrp="1"/>
          </p:cNvSpPr>
          <p:nvPr>
            <p:ph type="title" hasCustomPrompt="1"/>
            <p:custDataLst>
              <p:tags r:id="rId3"/>
            </p:custDataLst>
          </p:nvPr>
        </p:nvSpPr>
        <p:spPr>
          <a:xfrm>
            <a:off x="4351872" y="1363481"/>
            <a:ext cx="5540273" cy="2298449"/>
          </a:xfrm>
        </p:spPr>
        <p:txBody>
          <a:bodyPr anchor="b"/>
          <a:lstStyle>
            <a:lvl1pPr>
              <a:defRPr sz="6000">
                <a:solidFill>
                  <a:schemeClr val="accent3"/>
                </a:solidFill>
              </a:defRPr>
            </a:lvl1pPr>
          </a:lstStyle>
          <a:p>
            <a:r>
              <a:rPr lang="zh-CN" altLang="en-US" dirty="0"/>
              <a:t>编辑标题</a:t>
            </a:r>
          </a:p>
        </p:txBody>
      </p:sp>
      <p:sp>
        <p:nvSpPr>
          <p:cNvPr id="3" name="文本占位符 2"/>
          <p:cNvSpPr>
            <a:spLocks noGrp="1"/>
          </p:cNvSpPr>
          <p:nvPr>
            <p:ph type="body" idx="1"/>
            <p:custDataLst>
              <p:tags r:id="rId4"/>
            </p:custDataLst>
          </p:nvPr>
        </p:nvSpPr>
        <p:spPr>
          <a:xfrm>
            <a:off x="4351872" y="3693711"/>
            <a:ext cx="5540273" cy="1859365"/>
          </a:xfrm>
        </p:spPr>
        <p:txBody>
          <a:bodyPr>
            <a:normAutofit/>
          </a:bodyPr>
          <a:lstStyle>
            <a:lvl1pPr marL="0" indent="0">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8" name="日期占位符 3"/>
          <p:cNvSpPr>
            <a:spLocks noGrp="1"/>
          </p:cNvSpPr>
          <p:nvPr>
            <p:ph type="dt" sz="half" idx="10"/>
            <p:custDataLst>
              <p:tags r:id="rId5"/>
            </p:custDataLst>
          </p:nvPr>
        </p:nvSpPr>
        <p:spPr/>
        <p:txBody>
          <a:bodyPr/>
          <a:lstStyle>
            <a:lvl1pPr>
              <a:defRPr/>
            </a:lvl1pPr>
          </a:lstStyle>
          <a:p>
            <a:fld id="{FC7F8A85-5ED4-41A5-9B6E-5522D8F9CA1E}" type="datetimeFigureOut">
              <a:rPr lang="zh-CN" altLang="en-US"/>
              <a:t>2022/11/30</a:t>
            </a:fld>
            <a:endParaRPr lang="zh-CN" altLang="en-US"/>
          </a:p>
        </p:txBody>
      </p:sp>
      <p:sp>
        <p:nvSpPr>
          <p:cNvPr id="19"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20" name="灯片编号占位符 5"/>
          <p:cNvSpPr>
            <a:spLocks noGrp="1"/>
          </p:cNvSpPr>
          <p:nvPr>
            <p:ph type="sldNum" sz="quarter" idx="12"/>
            <p:custDataLst>
              <p:tags r:id="rId7"/>
            </p:custDataLst>
          </p:nvPr>
        </p:nvSpPr>
        <p:spPr/>
        <p:txBody>
          <a:bodyPr/>
          <a:lstStyle>
            <a:lvl1pPr>
              <a:defRPr/>
            </a:lvl1pPr>
          </a:lstStyle>
          <a:p>
            <a:fld id="{48268FA1-A6E5-42E1-80A5-AAFE5F235423}"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32543" y="58738"/>
            <a:ext cx="863600" cy="1714502"/>
            <a:chOff x="-25400" y="58738"/>
            <a:chExt cx="863600" cy="1714502"/>
          </a:xfrm>
        </p:grpSpPr>
        <p:sp>
          <p:nvSpPr>
            <p:cNvPr id="9" name="任意多边形 8"/>
            <p:cNvSpPr/>
            <p:nvPr>
              <p:custDataLst>
                <p:tags r:id="rId8"/>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任意多边形 9"/>
            <p:cNvSpPr/>
            <p:nvPr>
              <p:custDataLst>
                <p:tags r:id="rId9"/>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1" name="任意多边形 10"/>
            <p:cNvSpPr/>
            <p:nvPr>
              <p:custDataLst>
                <p:tags r:id="rId10"/>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2" name="任意多边形 11"/>
            <p:cNvSpPr/>
            <p:nvPr>
              <p:custDataLst>
                <p:tags r:id="rId11"/>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3" name="任意多边形 12"/>
            <p:cNvSpPr/>
            <p:nvPr>
              <p:custDataLst>
                <p:tags r:id="rId12"/>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任意多边形 13"/>
            <p:cNvSpPr/>
            <p:nvPr>
              <p:custDataLst>
                <p:tags r:id="rId13"/>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任意多边形 14"/>
            <p:cNvSpPr/>
            <p:nvPr>
              <p:custDataLst>
                <p:tags r:id="rId14"/>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 name="标题 1"/>
          <p:cNvSpPr>
            <a:spLocks noGrp="1"/>
          </p:cNvSpPr>
          <p:nvPr>
            <p:ph type="title"/>
            <p:custDataLst>
              <p:tags r:id="rId2"/>
            </p:custDataLst>
          </p:nvPr>
        </p:nvSpPr>
        <p:spPr>
          <a:xfrm>
            <a:off x="838200" y="252000"/>
            <a:ext cx="10515600" cy="1325563"/>
          </a:xfrm>
        </p:spPr>
        <p:txBody>
          <a:bodyPr/>
          <a:lstStyle/>
          <a:p>
            <a:r>
              <a:rPr lang="zh-CN" altLang="en-US" dirty="0"/>
              <a:t>单击此处编辑母版标题样式</a:t>
            </a:r>
          </a:p>
        </p:txBody>
      </p:sp>
      <p:sp>
        <p:nvSpPr>
          <p:cNvPr id="3" name="内容占位符 2"/>
          <p:cNvSpPr>
            <a:spLocks noGrp="1"/>
          </p:cNvSpPr>
          <p:nvPr>
            <p:ph sz="half" idx="1"/>
            <p:custDataLst>
              <p:tags r:id="rId3"/>
            </p:custDataLst>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4"/>
            </p:custDataLst>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custDataLst>
              <p:tags r:id="rId5"/>
            </p:custDataLst>
          </p:nvPr>
        </p:nvSpPr>
        <p:spPr/>
        <p:txBody>
          <a:bodyPr/>
          <a:lstStyle>
            <a:lvl1pPr>
              <a:defRPr/>
            </a:lvl1pPr>
          </a:lstStyle>
          <a:p>
            <a:fld id="{985A9D93-7034-4B6C-B3C8-F1372C9499FE}" type="datetimeFigureOut">
              <a:rPr lang="zh-CN" altLang="en-US"/>
              <a:t>2022/11/30</a:t>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165476F3-51A1-4E58-B71D-801CB6EE0DB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839788" y="1765300"/>
            <a:ext cx="5157787" cy="739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39788" y="2579685"/>
            <a:ext cx="5157787" cy="360997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72200" y="1765300"/>
            <a:ext cx="5183188" cy="739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6172200" y="2579685"/>
            <a:ext cx="5183188" cy="360997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10"/>
            <p:custDataLst>
              <p:tags r:id="rId6"/>
            </p:custDataLst>
          </p:nvPr>
        </p:nvSpPr>
        <p:spPr/>
        <p:txBody>
          <a:bodyPr/>
          <a:lstStyle>
            <a:lvl1pPr>
              <a:defRPr/>
            </a:lvl1pPr>
          </a:lstStyle>
          <a:p>
            <a:fld id="{3C7E2D4F-5929-4D6B-9957-ED30E2F48079}" type="datetimeFigureOut">
              <a:rPr lang="zh-CN" altLang="en-US"/>
              <a:t>2022/11/30</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fld id="{F0F3909B-8AB8-400A-80F6-0AC1A3F1A94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 name="日期占位符 1"/>
          <p:cNvSpPr>
            <a:spLocks noGrp="1"/>
          </p:cNvSpPr>
          <p:nvPr>
            <p:ph type="dt" sz="half" idx="10"/>
            <p:custDataLst>
              <p:tags r:id="rId1"/>
            </p:custDataLst>
          </p:nvPr>
        </p:nvSpPr>
        <p:spPr/>
        <p:txBody>
          <a:bodyPr/>
          <a:lstStyle>
            <a:lvl1pPr>
              <a:defRPr/>
            </a:lvl1pPr>
          </a:lstStyle>
          <a:p>
            <a:fld id="{5102799F-AC0F-4240-B2A9-6DAB1FF96DFB}" type="datetimeFigureOut">
              <a:rPr lang="zh-CN" altLang="en-US"/>
              <a:t>2022/11/30</a:t>
            </a:fld>
            <a:endParaRPr lang="zh-CN" altLang="en-US" dirty="0"/>
          </a:p>
        </p:txBody>
      </p:sp>
      <p:sp>
        <p:nvSpPr>
          <p:cNvPr id="11" name="页脚占位符 2"/>
          <p:cNvSpPr>
            <a:spLocks noGrp="1"/>
          </p:cNvSpPr>
          <p:nvPr>
            <p:ph type="ftr" sz="quarter" idx="11"/>
            <p:custDataLst>
              <p:tags r:id="rId2"/>
            </p:custDataLst>
          </p:nvPr>
        </p:nvSpPr>
        <p:spPr/>
        <p:txBody>
          <a:bodyPr/>
          <a:lstStyle>
            <a:lvl1pPr>
              <a:defRPr/>
            </a:lvl1pPr>
          </a:lstStyle>
          <a:p>
            <a:endParaRPr lang="zh-CN" altLang="en-US"/>
          </a:p>
        </p:txBody>
      </p:sp>
      <p:sp>
        <p:nvSpPr>
          <p:cNvPr id="12" name="灯片编号占位符 3"/>
          <p:cNvSpPr>
            <a:spLocks noGrp="1"/>
          </p:cNvSpPr>
          <p:nvPr>
            <p:ph type="sldNum" sz="quarter" idx="12"/>
            <p:custDataLst>
              <p:tags r:id="rId3"/>
            </p:custDataLst>
          </p:nvPr>
        </p:nvSpPr>
        <p:spPr/>
        <p:txBody>
          <a:bodyPr/>
          <a:lstStyle>
            <a:lvl1pPr>
              <a:defRPr/>
            </a:lvl1pPr>
          </a:lstStyle>
          <a:p>
            <a:fld id="{4F7470FB-837A-4B67-8F47-B0D43970F939}" type="slidenum">
              <a:rPr lang="zh-CN" altLang="en-US"/>
              <a:t>‹#›</a:t>
            </a:fld>
            <a:endParaRPr lang="zh-CN" altLang="en-US"/>
          </a:p>
        </p:txBody>
      </p:sp>
      <p:grpSp>
        <p:nvGrpSpPr>
          <p:cNvPr id="5" name="组合 4"/>
          <p:cNvGrpSpPr/>
          <p:nvPr>
            <p:custDataLst>
              <p:tags r:id="rId4"/>
            </p:custDataLst>
          </p:nvPr>
        </p:nvGrpSpPr>
        <p:grpSpPr>
          <a:xfrm>
            <a:off x="-32543" y="58738"/>
            <a:ext cx="863600" cy="1714502"/>
            <a:chOff x="-25400" y="58738"/>
            <a:chExt cx="863600" cy="1714502"/>
          </a:xfrm>
        </p:grpSpPr>
        <p:sp>
          <p:nvSpPr>
            <p:cNvPr id="6" name="任意多边形 5"/>
            <p:cNvSpPr/>
            <p:nvPr>
              <p:custDataLst>
                <p:tags r:id="rId5"/>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7" name="任意多边形 6"/>
            <p:cNvSpPr/>
            <p:nvPr>
              <p:custDataLst>
                <p:tags r:id="rId6"/>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8" name="任意多边形 7"/>
            <p:cNvSpPr/>
            <p:nvPr>
              <p:custDataLst>
                <p:tags r:id="rId7"/>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9" name="任意多边形 8"/>
            <p:cNvSpPr/>
            <p:nvPr>
              <p:custDataLst>
                <p:tags r:id="rId8"/>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3" name="任意多边形 12"/>
            <p:cNvSpPr/>
            <p:nvPr>
              <p:custDataLst>
                <p:tags r:id="rId9"/>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4" name="任意多边形 13"/>
            <p:cNvSpPr/>
            <p:nvPr>
              <p:custDataLst>
                <p:tags r:id="rId10"/>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任意多边形 14"/>
            <p:cNvSpPr/>
            <p:nvPr>
              <p:custDataLst>
                <p:tags r:id="rId11"/>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457200"/>
            <a:ext cx="4165200" cy="1600200"/>
          </a:xfrm>
        </p:spPr>
        <p:txBody>
          <a:bodyPr anchor="t" anchorCtr="0"/>
          <a:lstStyle>
            <a:lvl1pPr>
              <a:defRPr sz="32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2022/11/30</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884229" y="365125"/>
            <a:ext cx="1469570" cy="5811838"/>
          </a:xfrm>
        </p:spPr>
        <p:txBody>
          <a:bodyPr vert="eaVert">
            <a:normAutofit/>
          </a:bodyPr>
          <a:lstStyle>
            <a:lvl1pPr algn="ctr">
              <a:defRPr sz="3600"/>
            </a:lvl1pPr>
          </a:lstStyle>
          <a:p>
            <a:r>
              <a:rPr lang="zh-CN" altLang="en-US" dirty="0"/>
              <a:t>单击此处编辑母版标题样式</a:t>
            </a:r>
          </a:p>
        </p:txBody>
      </p:sp>
      <p:sp>
        <p:nvSpPr>
          <p:cNvPr id="3" name="竖排文字占位符 2"/>
          <p:cNvSpPr>
            <a:spLocks noGrp="1"/>
          </p:cNvSpPr>
          <p:nvPr>
            <p:ph type="body" orient="vert" idx="1"/>
            <p:custDataLst>
              <p:tags r:id="rId2"/>
            </p:custDataLst>
          </p:nvPr>
        </p:nvSpPr>
        <p:spPr>
          <a:xfrm>
            <a:off x="838200" y="365125"/>
            <a:ext cx="8915400"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a:lvl1pPr>
          </a:lstStyle>
          <a:p>
            <a:fld id="{0E7211BC-4714-4247-A555-1D2395F238B5}" type="datetimeFigureOut">
              <a:rPr lang="zh-CN" altLang="en-US"/>
              <a:t>2022/11/30</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6FF449F8-4E9E-488B-B637-0896EF5FF9D6}"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6">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custDataLst>
              <p:tags r:id="rId20"/>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altLang="en-US" dirty="0"/>
              <a:t>单击此处编辑母版标题样式</a:t>
            </a:r>
          </a:p>
        </p:txBody>
      </p:sp>
      <p:sp>
        <p:nvSpPr>
          <p:cNvPr id="2051" name="文本占位符 2"/>
          <p:cNvSpPr>
            <a:spLocks noGrp="1"/>
          </p:cNvSpPr>
          <p:nvPr>
            <p:ph type="body" idx="1"/>
            <p:custDataLst>
              <p:tags r:id="rId21"/>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400413"/>
            <a:ext cx="2743200" cy="27699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ea typeface="+mn-ea"/>
              </a:defRPr>
            </a:lvl1pPr>
          </a:lstStyle>
          <a:p>
            <a:fld id="{136FE67D-7B79-4418-B7FF-579C1362D054}" type="datetimeFigureOut">
              <a:rPr lang="zh-CN" altLang="en-US" smtClean="0"/>
              <a:t>2022/11/30</a:t>
            </a:fld>
            <a:endParaRPr lang="zh-CN" altLang="en-US"/>
          </a:p>
        </p:txBody>
      </p:sp>
      <p:sp>
        <p:nvSpPr>
          <p:cNvPr id="5" name="页脚占位符 4"/>
          <p:cNvSpPr>
            <a:spLocks noGrp="1"/>
          </p:cNvSpPr>
          <p:nvPr>
            <p:ph type="ftr" sz="quarter" idx="3"/>
            <p:custDataLst>
              <p:tags r:id="rId23"/>
            </p:custDataLst>
          </p:nvPr>
        </p:nvSpPr>
        <p:spPr>
          <a:xfrm>
            <a:off x="4038600" y="6400413"/>
            <a:ext cx="4114800" cy="27699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ea typeface="+mn-ea"/>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400413"/>
            <a:ext cx="2743200" cy="27699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ea typeface="+mn-ea"/>
              </a:defRPr>
            </a:lvl1pPr>
          </a:lstStyle>
          <a:p>
            <a:fld id="{7504D3E4-251E-4787-8CDC-7C2B89FF0747}" type="slidenum">
              <a:rPr lang="zh-CN" altLang="en-US" smtClean="0"/>
              <a:t>‹#›</a:t>
            </a:fld>
            <a:endParaRPr lang="zh-CN" altLang="en-US" dirty="0"/>
          </a:p>
        </p:txBody>
      </p:sp>
      <p:sp>
        <p:nvSpPr>
          <p:cNvPr id="2"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image" Target="../media/image7.png"/><Relationship Id="rId5" Type="http://schemas.openxmlformats.org/officeDocument/2006/relationships/slide" Target="slide8.xml"/><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image" Target="../media/image8.jpeg"/><Relationship Id="rId5" Type="http://schemas.openxmlformats.org/officeDocument/2006/relationships/slide" Target="slide8.xml"/><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tags" Target="../tags/tag288.xml"/><Relationship Id="rId7" Type="http://schemas.openxmlformats.org/officeDocument/2006/relationships/notesSlide" Target="../notesSlides/notesSlide9.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Layout" Target="../slideLayouts/slideLayout2.xml"/><Relationship Id="rId5" Type="http://schemas.openxmlformats.org/officeDocument/2006/relationships/video" Target="../media/media1.mp4"/><Relationship Id="rId4" Type="http://schemas.microsoft.com/office/2007/relationships/media" Target="../media/media1.mp4"/><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slide" Target="slide8.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slide" Target="slide8.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5.xml"/></Relationships>
</file>

<file path=ppt/slides/_rels/slide17.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299.xml"/></Relationships>
</file>

<file path=ppt/slides/_rels/slide18.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image" Target="../media/image10.jpe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81.xml"/></Relationships>
</file>

<file path=ppt/slides/_rels/slide20.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11.jpe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6" Type="http://schemas.openxmlformats.org/officeDocument/2006/relationships/image" Target="../media/image12.jpe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image" Target="../media/image13.jpe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9.xml"/><Relationship Id="rId1" Type="http://schemas.openxmlformats.org/officeDocument/2006/relationships/tags" Target="../tags/tag318.xml"/><Relationship Id="rId5" Type="http://schemas.openxmlformats.org/officeDocument/2006/relationships/image" Target="../media/image14.png"/><Relationship Id="rId4"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0.xml"/></Relationships>
</file>

<file path=ppt/slides/_rels/slide26.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7.xml"/></Relationships>
</file>

<file path=ppt/slides/_rels/slide29.xml.rels><?xml version="1.0" encoding="UTF-8" standalone="yes"?>
<Relationships xmlns="http://schemas.openxmlformats.org/package/2006/relationships"><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194.xml"/><Relationship Id="rId18" Type="http://schemas.openxmlformats.org/officeDocument/2006/relationships/tags" Target="../tags/tag199.xml"/><Relationship Id="rId26" Type="http://schemas.openxmlformats.org/officeDocument/2006/relationships/tags" Target="../tags/tag207.xml"/><Relationship Id="rId39" Type="http://schemas.openxmlformats.org/officeDocument/2006/relationships/tags" Target="../tags/tag220.xml"/><Relationship Id="rId21" Type="http://schemas.openxmlformats.org/officeDocument/2006/relationships/tags" Target="../tags/tag202.xml"/><Relationship Id="rId34" Type="http://schemas.openxmlformats.org/officeDocument/2006/relationships/tags" Target="../tags/tag215.xml"/><Relationship Id="rId42" Type="http://schemas.openxmlformats.org/officeDocument/2006/relationships/tags" Target="../tags/tag223.xml"/><Relationship Id="rId47" Type="http://schemas.openxmlformats.org/officeDocument/2006/relationships/tags" Target="../tags/tag228.xml"/><Relationship Id="rId50" Type="http://schemas.openxmlformats.org/officeDocument/2006/relationships/slideLayout" Target="../slideLayouts/slideLayout7.xml"/><Relationship Id="rId7" Type="http://schemas.openxmlformats.org/officeDocument/2006/relationships/tags" Target="../tags/tag188.xml"/><Relationship Id="rId2" Type="http://schemas.openxmlformats.org/officeDocument/2006/relationships/tags" Target="../tags/tag183.xml"/><Relationship Id="rId16" Type="http://schemas.openxmlformats.org/officeDocument/2006/relationships/tags" Target="../tags/tag197.xml"/><Relationship Id="rId29" Type="http://schemas.openxmlformats.org/officeDocument/2006/relationships/tags" Target="../tags/tag210.xml"/><Relationship Id="rId11" Type="http://schemas.openxmlformats.org/officeDocument/2006/relationships/tags" Target="../tags/tag192.xml"/><Relationship Id="rId24" Type="http://schemas.openxmlformats.org/officeDocument/2006/relationships/tags" Target="../tags/tag205.xml"/><Relationship Id="rId32" Type="http://schemas.openxmlformats.org/officeDocument/2006/relationships/tags" Target="../tags/tag213.xml"/><Relationship Id="rId37" Type="http://schemas.openxmlformats.org/officeDocument/2006/relationships/tags" Target="../tags/tag218.xml"/><Relationship Id="rId40" Type="http://schemas.openxmlformats.org/officeDocument/2006/relationships/tags" Target="../tags/tag221.xml"/><Relationship Id="rId45" Type="http://schemas.openxmlformats.org/officeDocument/2006/relationships/tags" Target="../tags/tag226.xml"/><Relationship Id="rId53" Type="http://schemas.openxmlformats.org/officeDocument/2006/relationships/image" Target="../media/image6.png"/><Relationship Id="rId5" Type="http://schemas.openxmlformats.org/officeDocument/2006/relationships/tags" Target="../tags/tag186.xml"/><Relationship Id="rId10" Type="http://schemas.openxmlformats.org/officeDocument/2006/relationships/tags" Target="../tags/tag191.xml"/><Relationship Id="rId19" Type="http://schemas.openxmlformats.org/officeDocument/2006/relationships/tags" Target="../tags/tag200.xml"/><Relationship Id="rId31" Type="http://schemas.openxmlformats.org/officeDocument/2006/relationships/tags" Target="../tags/tag212.xml"/><Relationship Id="rId44" Type="http://schemas.openxmlformats.org/officeDocument/2006/relationships/tags" Target="../tags/tag225.xml"/><Relationship Id="rId52" Type="http://schemas.openxmlformats.org/officeDocument/2006/relationships/image" Target="../media/image5.png"/><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tags" Target="../tags/tag195.xml"/><Relationship Id="rId22" Type="http://schemas.openxmlformats.org/officeDocument/2006/relationships/tags" Target="../tags/tag203.xml"/><Relationship Id="rId27" Type="http://schemas.openxmlformats.org/officeDocument/2006/relationships/tags" Target="../tags/tag208.xml"/><Relationship Id="rId30" Type="http://schemas.openxmlformats.org/officeDocument/2006/relationships/tags" Target="../tags/tag211.xml"/><Relationship Id="rId35" Type="http://schemas.openxmlformats.org/officeDocument/2006/relationships/tags" Target="../tags/tag216.xml"/><Relationship Id="rId43" Type="http://schemas.openxmlformats.org/officeDocument/2006/relationships/tags" Target="../tags/tag224.xml"/><Relationship Id="rId48" Type="http://schemas.openxmlformats.org/officeDocument/2006/relationships/tags" Target="../tags/tag229.xml"/><Relationship Id="rId8" Type="http://schemas.openxmlformats.org/officeDocument/2006/relationships/tags" Target="../tags/tag189.xml"/><Relationship Id="rId51" Type="http://schemas.openxmlformats.org/officeDocument/2006/relationships/notesSlide" Target="../notesSlides/notesSlide1.xml"/><Relationship Id="rId3" Type="http://schemas.openxmlformats.org/officeDocument/2006/relationships/tags" Target="../tags/tag184.xml"/><Relationship Id="rId12" Type="http://schemas.openxmlformats.org/officeDocument/2006/relationships/tags" Target="../tags/tag193.xml"/><Relationship Id="rId17" Type="http://schemas.openxmlformats.org/officeDocument/2006/relationships/tags" Target="../tags/tag198.xml"/><Relationship Id="rId25" Type="http://schemas.openxmlformats.org/officeDocument/2006/relationships/tags" Target="../tags/tag206.xml"/><Relationship Id="rId33" Type="http://schemas.openxmlformats.org/officeDocument/2006/relationships/tags" Target="../tags/tag214.xml"/><Relationship Id="rId38" Type="http://schemas.openxmlformats.org/officeDocument/2006/relationships/tags" Target="../tags/tag219.xml"/><Relationship Id="rId46" Type="http://schemas.openxmlformats.org/officeDocument/2006/relationships/tags" Target="../tags/tag227.xml"/><Relationship Id="rId20" Type="http://schemas.openxmlformats.org/officeDocument/2006/relationships/tags" Target="../tags/tag201.xml"/><Relationship Id="rId41" Type="http://schemas.openxmlformats.org/officeDocument/2006/relationships/tags" Target="../tags/tag222.xml"/><Relationship Id="rId1" Type="http://schemas.openxmlformats.org/officeDocument/2006/relationships/tags" Target="../tags/tag182.xml"/><Relationship Id="rId6" Type="http://schemas.openxmlformats.org/officeDocument/2006/relationships/tags" Target="../tags/tag187.xml"/><Relationship Id="rId15" Type="http://schemas.openxmlformats.org/officeDocument/2006/relationships/tags" Target="../tags/tag196.xml"/><Relationship Id="rId23" Type="http://schemas.openxmlformats.org/officeDocument/2006/relationships/tags" Target="../tags/tag204.xml"/><Relationship Id="rId28" Type="http://schemas.openxmlformats.org/officeDocument/2006/relationships/tags" Target="../tags/tag209.xml"/><Relationship Id="rId36" Type="http://schemas.openxmlformats.org/officeDocument/2006/relationships/tags" Target="../tags/tag217.xml"/><Relationship Id="rId49" Type="http://schemas.openxmlformats.org/officeDocument/2006/relationships/tags" Target="../tags/tag230.xml"/></Relationships>
</file>

<file path=ppt/slides/_rels/slide30.xml.rels><?xml version="1.0" encoding="UTF-8" standalone="yes"?>
<Relationships xmlns="http://schemas.openxmlformats.org/package/2006/relationships"><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image" Target="../media/image15.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42.xml"/><Relationship Id="rId2" Type="http://schemas.openxmlformats.org/officeDocument/2006/relationships/tags" Target="../tags/tag341.xml"/><Relationship Id="rId1" Type="http://schemas.openxmlformats.org/officeDocument/2006/relationships/tags" Target="../tags/tag340.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44.xml"/><Relationship Id="rId1" Type="http://schemas.openxmlformats.org/officeDocument/2006/relationships/tags" Target="../tags/tag343.xml"/><Relationship Id="rId4"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1.xml"/></Relationships>
</file>

<file path=ppt/slides/_rels/slide5.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slideLayout" Target="../slideLayouts/slideLayout7.xml"/><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tags" Target="../tags/tag248.xml"/><Relationship Id="rId2" Type="http://schemas.openxmlformats.org/officeDocument/2006/relationships/tags" Target="../tags/tag233.xml"/><Relationship Id="rId16" Type="http://schemas.openxmlformats.org/officeDocument/2006/relationships/tags" Target="../tags/tag247.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19" Type="http://schemas.openxmlformats.org/officeDocument/2006/relationships/notesSlide" Target="../notesSlides/notesSlide2.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9.xml"/></Relationships>
</file>

<file path=ppt/slides/_rels/slide7.xml.rels><?xml version="1.0" encoding="UTF-8" standalone="yes"?>
<Relationships xmlns="http://schemas.openxmlformats.org/package/2006/relationships"><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18" Type="http://schemas.openxmlformats.org/officeDocument/2006/relationships/tags" Target="../tags/tag270.xml"/><Relationship Id="rId26" Type="http://schemas.openxmlformats.org/officeDocument/2006/relationships/slide" Target="slide9.xml"/><Relationship Id="rId3" Type="http://schemas.openxmlformats.org/officeDocument/2006/relationships/tags" Target="../tags/tag255.xml"/><Relationship Id="rId21" Type="http://schemas.openxmlformats.org/officeDocument/2006/relationships/tags" Target="../tags/tag273.xml"/><Relationship Id="rId7" Type="http://schemas.openxmlformats.org/officeDocument/2006/relationships/tags" Target="../tags/tag259.xml"/><Relationship Id="rId12" Type="http://schemas.openxmlformats.org/officeDocument/2006/relationships/tags" Target="../tags/tag264.xml"/><Relationship Id="rId17" Type="http://schemas.openxmlformats.org/officeDocument/2006/relationships/tags" Target="../tags/tag269.xml"/><Relationship Id="rId25" Type="http://schemas.openxmlformats.org/officeDocument/2006/relationships/notesSlide" Target="../notesSlides/notesSlide4.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tags" Target="../tags/tag272.xml"/><Relationship Id="rId29" Type="http://schemas.openxmlformats.org/officeDocument/2006/relationships/slide" Target="slide15.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24" Type="http://schemas.openxmlformats.org/officeDocument/2006/relationships/slideLayout" Target="../slideLayouts/slideLayout7.xml"/><Relationship Id="rId5" Type="http://schemas.openxmlformats.org/officeDocument/2006/relationships/tags" Target="../tags/tag257.xml"/><Relationship Id="rId15" Type="http://schemas.openxmlformats.org/officeDocument/2006/relationships/tags" Target="../tags/tag267.xml"/><Relationship Id="rId23" Type="http://schemas.openxmlformats.org/officeDocument/2006/relationships/tags" Target="../tags/tag275.xml"/><Relationship Id="rId28" Type="http://schemas.openxmlformats.org/officeDocument/2006/relationships/slide" Target="slide13.xml"/><Relationship Id="rId10" Type="http://schemas.openxmlformats.org/officeDocument/2006/relationships/tags" Target="../tags/tag262.xml"/><Relationship Id="rId19" Type="http://schemas.openxmlformats.org/officeDocument/2006/relationships/tags" Target="../tags/tag271.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 Id="rId22" Type="http://schemas.openxmlformats.org/officeDocument/2006/relationships/tags" Target="../tags/tag274.xml"/><Relationship Id="rId27" Type="http://schemas.openxmlformats.org/officeDocument/2006/relationships/slide" Target="slide11.xml"/><Relationship Id="rId30"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custDataLst>
              <p:tags r:id="rId2"/>
            </p:custDataLst>
          </p:nvPr>
        </p:nvSpPr>
        <p:spPr>
          <a:xfrm>
            <a:off x="894715" y="1443355"/>
            <a:ext cx="10268585" cy="2099945"/>
          </a:xfrm>
        </p:spPr>
        <p:txBody>
          <a:bodyPr>
            <a:normAutofit/>
          </a:bodyPr>
          <a:lstStyle/>
          <a:p>
            <a:pPr eaLnBrk="1" hangingPunct="1"/>
            <a:r>
              <a:rPr lang="zh-CN" altLang="en-US" sz="6600" dirty="0">
                <a:latin typeface="Arial" panose="020B0604020202020204" pitchFamily="34" charset="0"/>
                <a:ea typeface="微软雅黑" panose="020B0503020204020204" charset="-122"/>
              </a:rPr>
              <a:t>基于区块链的文件保护系统</a:t>
            </a:r>
          </a:p>
        </p:txBody>
      </p:sp>
      <p:sp>
        <p:nvSpPr>
          <p:cNvPr id="14339" name="副标题 2"/>
          <p:cNvSpPr>
            <a:spLocks noGrp="1"/>
          </p:cNvSpPr>
          <p:nvPr>
            <p:ph type="subTitle" idx="1"/>
            <p:custDataLst>
              <p:tags r:id="rId3"/>
            </p:custDataLst>
          </p:nvPr>
        </p:nvSpPr>
        <p:spPr>
          <a:xfrm>
            <a:off x="1352550" y="3985161"/>
            <a:ext cx="9144000" cy="1456076"/>
          </a:xfrm>
        </p:spPr>
        <p:txBody>
          <a:bodyPr>
            <a:normAutofit/>
          </a:bodyPr>
          <a:lstStyle/>
          <a:p>
            <a:pPr eaLnBrk="1" hangingPunct="1"/>
            <a:r>
              <a:rPr lang="en-US" altLang="zh-CN" sz="2400" dirty="0">
                <a:latin typeface="Arial" panose="020B0604020202020204" pitchFamily="34" charset="0"/>
                <a:ea typeface="微软雅黑" panose="020B0503020204020204" charset="-122"/>
              </a:rPr>
              <a:t>2022</a:t>
            </a:r>
            <a:r>
              <a:rPr lang="zh-CN" altLang="en-US" sz="2400" dirty="0">
                <a:latin typeface="Arial" panose="020B0604020202020204" pitchFamily="34" charset="0"/>
                <a:ea typeface="微软雅黑" panose="020B0503020204020204" charset="-122"/>
              </a:rPr>
              <a:t>全国大学生信息安全竞赛（安徽省赛）信息安全作品赛道</a:t>
            </a:r>
          </a:p>
        </p:txBody>
      </p:sp>
      <p:sp>
        <p:nvSpPr>
          <p:cNvPr id="2" name="文本框 1">
            <a:extLst>
              <a:ext uri="{FF2B5EF4-FFF2-40B4-BE49-F238E27FC236}">
                <a16:creationId xmlns:a16="http://schemas.microsoft.com/office/drawing/2014/main" id="{1FB924A1-80ED-724C-3445-F3F896C282A2}"/>
              </a:ext>
            </a:extLst>
          </p:cNvPr>
          <p:cNvSpPr txBox="1"/>
          <p:nvPr/>
        </p:nvSpPr>
        <p:spPr>
          <a:xfrm>
            <a:off x="8260040" y="5441237"/>
            <a:ext cx="2236510" cy="400110"/>
          </a:xfrm>
          <a:prstGeom prst="rect">
            <a:avLst/>
          </a:prstGeom>
          <a:noFill/>
        </p:spPr>
        <p:txBody>
          <a:bodyPr wrap="none" rtlCol="0">
            <a:spAutoFit/>
          </a:bodyPr>
          <a:lstStyle/>
          <a:p>
            <a:r>
              <a:rPr lang="zh-CN" altLang="en-US" sz="2000" dirty="0">
                <a:solidFill>
                  <a:srgbClr val="FFFFFF"/>
                </a:solidFill>
                <a:latin typeface="+mn-ea"/>
              </a:rPr>
              <a:t>拔剑能留住落樱吗</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1">
            <a:hlinkClick r:id="rId5" action="ppaction://hlinksldjump"/>
          </p:cNvPr>
          <p:cNvPicPr>
            <a:picLocks noChangeAspect="1"/>
          </p:cNvPicPr>
          <p:nvPr/>
        </p:nvPicPr>
        <p:blipFill>
          <a:blip r:embed="rId6"/>
          <a:srcRect r="-1221" b="18010"/>
          <a:stretch>
            <a:fillRect/>
          </a:stretch>
        </p:blipFill>
        <p:spPr>
          <a:xfrm>
            <a:off x="310740" y="1915208"/>
            <a:ext cx="11325461" cy="2787421"/>
          </a:xfrm>
          <a:prstGeom prst="rect">
            <a:avLst/>
          </a:prstGeom>
          <a:noFill/>
          <a:ln w="9525">
            <a:noFill/>
          </a:ln>
        </p:spPr>
      </p:pic>
      <p:sp>
        <p:nvSpPr>
          <p:cNvPr id="4" name="标题 1"/>
          <p:cNvSpPr>
            <a:spLocks noGrp="1"/>
          </p:cNvSpPr>
          <p:nvPr>
            <p:custDataLst>
              <p:tags r:id="rId2"/>
            </p:custDataLst>
          </p:nvPr>
        </p:nvSpPr>
        <p:spPr>
          <a:xfrm>
            <a:off x="838200" y="253208"/>
            <a:ext cx="10515600" cy="1325563"/>
          </a:xfrm>
          <a:prstGeom prst="rect">
            <a:avLst/>
          </a:prstGeom>
          <a:noFill/>
          <a:ln>
            <a:noFill/>
          </a:ln>
        </p:spPr>
        <p:txBody>
          <a:bodyPr vert="horz" wrap="square" lIns="91440" tIns="45720" rIns="91440" bIns="45720" numCol="1" anchor="ctr" anchorCtr="0" compatLnSpc="1">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9p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hlinkClick r:id="rId5" action="ppaction://hlinksldjump"/>
              </a:rPr>
              <a:t>区块链运用</a:t>
            </a:r>
            <a:endParaRPr lang="zh-CN" altLang="en-US" dirty="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分布式存储</a:t>
            </a:r>
          </a:p>
        </p:txBody>
      </p:sp>
      <p:sp>
        <p:nvSpPr>
          <p:cNvPr id="3" name="内容占位符 2"/>
          <p:cNvSpPr>
            <a:spLocks noGrp="1"/>
          </p:cNvSpPr>
          <p:nvPr>
            <p:ph idx="1"/>
            <p:custDataLst>
              <p:tags r:id="rId3"/>
            </p:custDataLst>
          </p:nvPr>
        </p:nvSpPr>
        <p:spPr>
          <a:xfrm>
            <a:off x="838200" y="1578610"/>
            <a:ext cx="10515600" cy="5048885"/>
          </a:xfrm>
        </p:spPr>
        <p:txBody>
          <a:bodyPr lIns="90000" tIns="46800" rIns="90000" bIns="46800">
            <a:normAutofit fontScale="80000" lnSpcReduction="10000"/>
          </a:bodyPr>
          <a:lstStyle/>
          <a:p>
            <a:pPr marL="0" indent="0">
              <a:lnSpc>
                <a:spcPct val="150000"/>
              </a:lnSpc>
              <a:buNone/>
            </a:pPr>
            <a:r>
              <a:rPr lang="en-US" altLang="zh-CN" dirty="0">
                <a:latin typeface="Arial" panose="020B0604020202020204" pitchFamily="34" charset="0"/>
                <a:ea typeface="微软雅黑" panose="020B0503020204020204" charset="-122"/>
              </a:rPr>
              <a:t>      每个节点都保存有完整的数据库拷贝，全网节点的权利和义务均等，系统中的数据由全网中的节点采用点对点传输，共同存储、更新和维护[8]；因此，与传统中心化的网络相比，不存在单个中心被攻击，整个网络数据都被破坏的缺点。而解决存储时分布式一致性问题的方式是工作量证明，既共识机制。</a:t>
            </a:r>
          </a:p>
          <a:p>
            <a:pPr marL="0" indent="0">
              <a:lnSpc>
                <a:spcPct val="150000"/>
              </a:lnSpc>
              <a:buNone/>
            </a:pPr>
            <a:r>
              <a:rPr lang="en-US" altLang="zh-CN" dirty="0">
                <a:latin typeface="Arial" panose="020B0604020202020204" pitchFamily="34" charset="0"/>
                <a:ea typeface="微软雅黑" panose="020B0503020204020204" charset="-122"/>
              </a:rPr>
              <a:t>       共识机制本质是基于可靠性高的节点对区块进行验证的算法，选取PoW共识机制算法。PoW算法可以为整个系统节约大量的算力，并提高运算效率，同时使区块生成的时间大幅度减少。PoW共识算法主要是通过计算难度值来决定谁来出块。PoW的工作量是指方程式求解，谁先解出来，谁就有权利出块。方程式是通过前一个区块的哈希值和随机值nonce来计算下一个区块的哈希值，谁先找到nonce，谁就能最先计算出下一个区块的哈希值，这种方式之所以被称为计算难度值是因为方程式没有固定解法，只能不断的尝试，这种解方程式的方式称为哈希碰撞，是概率事件，碰撞的次数越多，方程式求解的难度就会越大。</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hlinkClick r:id="rId5" action="ppaction://hlinksldjump"/>
          </p:cNvPr>
          <p:cNvPicPr>
            <a:picLocks noChangeAspect="1"/>
          </p:cNvPicPr>
          <p:nvPr/>
        </p:nvPicPr>
        <p:blipFill>
          <a:blip r:embed="rId6"/>
          <a:stretch>
            <a:fillRect/>
          </a:stretch>
        </p:blipFill>
        <p:spPr>
          <a:xfrm>
            <a:off x="1694905" y="1327479"/>
            <a:ext cx="9387840" cy="5485765"/>
          </a:xfrm>
          <a:prstGeom prst="rect">
            <a:avLst/>
          </a:prstGeom>
          <a:noFill/>
          <a:ln w="9525">
            <a:noFill/>
          </a:ln>
        </p:spPr>
      </p:pic>
      <p:sp>
        <p:nvSpPr>
          <p:cNvPr id="6" name="标题 1"/>
          <p:cNvSpPr>
            <a:spLocks noGrp="1"/>
          </p:cNvSpPr>
          <p:nvPr>
            <p:custDataLst>
              <p:tags r:id="rId2"/>
            </p:custDataLst>
          </p:nvPr>
        </p:nvSpPr>
        <p:spPr>
          <a:xfrm>
            <a:off x="838200" y="253208"/>
            <a:ext cx="10515600" cy="1325563"/>
          </a:xfrm>
          <a:prstGeom prst="rect">
            <a:avLst/>
          </a:prstGeom>
          <a:noFill/>
          <a:ln>
            <a:noFill/>
          </a:ln>
        </p:spPr>
        <p:txBody>
          <a:bodyPr vert="horz" wrap="square" lIns="91440" tIns="45720" rIns="91440" bIns="45720" numCol="1" anchor="ctr" anchorCtr="0" compatLnSpc="1">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9p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hlinkClick r:id="rId5" action="ppaction://hlinksldjump"/>
              </a:rPr>
              <a:t>分布式存储</a:t>
            </a:r>
            <a:endParaRPr lang="zh-CN" altLang="en-US" dirty="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en-US" altLang="zh-CN" dirty="0">
                <a:latin typeface="Arial" panose="020B0604020202020204" pitchFamily="34" charset="0"/>
                <a:ea typeface="微软雅黑" panose="020B0503020204020204" charset="-122"/>
                <a:hlinkClick r:id="rId8" action="ppaction://hlinksldjump"/>
              </a:rPr>
              <a:t>gossip</a:t>
            </a:r>
            <a:r>
              <a:rPr lang="zh-CN" altLang="en-US" dirty="0">
                <a:latin typeface="Arial" panose="020B0604020202020204" pitchFamily="34" charset="0"/>
                <a:ea typeface="微软雅黑" panose="020B0503020204020204" charset="-122"/>
                <a:hlinkClick r:id="rId8" action="ppaction://hlinksldjump"/>
              </a:rPr>
              <a:t>协议</a:t>
            </a:r>
            <a:endParaRPr lang="zh-CN" altLang="en-US" dirty="0">
              <a:latin typeface="Arial" panose="020B0604020202020204" pitchFamily="34" charset="0"/>
              <a:ea typeface="微软雅黑" panose="020B0503020204020204" charset="-122"/>
            </a:endParaRPr>
          </a:p>
        </p:txBody>
      </p:sp>
      <p:sp>
        <p:nvSpPr>
          <p:cNvPr id="3" name="内容占位符 2"/>
          <p:cNvSpPr>
            <a:spLocks noGrp="1"/>
          </p:cNvSpPr>
          <p:nvPr>
            <p:ph idx="1"/>
            <p:custDataLst>
              <p:tags r:id="rId3"/>
            </p:custDataLst>
          </p:nvPr>
        </p:nvSpPr>
        <p:spPr>
          <a:xfrm>
            <a:off x="838200" y="1578610"/>
            <a:ext cx="5808406" cy="3917621"/>
          </a:xfrm>
        </p:spPr>
        <p:txBody>
          <a:bodyPr lIns="90000" tIns="46800" rIns="90000" bIns="46800">
            <a:normAutofit fontScale="87500" lnSpcReduction="10000"/>
          </a:bodyPr>
          <a:lstStyle/>
          <a:p>
            <a:pPr marL="0" indent="0">
              <a:lnSpc>
                <a:spcPct val="150000"/>
              </a:lnSpc>
              <a:buNone/>
            </a:pPr>
            <a:r>
              <a:rPr lang="en-US" altLang="zh-CN" b="0" i="0" dirty="0">
                <a:solidFill>
                  <a:srgbClr val="121212"/>
                </a:solidFill>
                <a:effectLst/>
                <a:latin typeface="-apple-system"/>
              </a:rPr>
              <a:t>Gossip </a:t>
            </a:r>
            <a:r>
              <a:rPr lang="zh-CN" altLang="en-US" b="0" i="0" dirty="0">
                <a:solidFill>
                  <a:srgbClr val="121212"/>
                </a:solidFill>
                <a:effectLst/>
                <a:latin typeface="-apple-system"/>
              </a:rPr>
              <a:t>过程是由种子节点发起，当一个种子节点有状态需要更新到网络中的其他节点时，它会随机的选择周围几个节点散播消息，收到消息的节点也会重复该过程，直至最终网络中所有的节点都收到了消息。这个过程可能需要一定的时间，由于不能保证某个时刻所有节点都收到消息，但是理论上最终所有节点都会收到消息，因此它是一个最终一致性协议。</a:t>
            </a:r>
            <a:endParaRPr lang="en-US" altLang="zh-CN" b="0" i="0" dirty="0">
              <a:solidFill>
                <a:srgbClr val="121212"/>
              </a:solidFill>
              <a:effectLst/>
              <a:latin typeface="-apple-system"/>
            </a:endParaRPr>
          </a:p>
          <a:p>
            <a:pPr marL="0" indent="0">
              <a:lnSpc>
                <a:spcPct val="150000"/>
              </a:lnSpc>
              <a:buNone/>
            </a:pPr>
            <a:endParaRPr lang="en-US" altLang="zh-CN" dirty="0">
              <a:latin typeface="Arial" panose="020B0604020202020204" pitchFamily="34" charset="0"/>
              <a:ea typeface="微软雅黑" panose="020B0503020204020204" charset="-122"/>
            </a:endParaRPr>
          </a:p>
        </p:txBody>
      </p:sp>
      <p:pic>
        <p:nvPicPr>
          <p:cNvPr id="4" name="3cd1521c-2355-11eb-905e-ca0d7949bec0">
            <a:hlinkClick r:id="" action="ppaction://media"/>
            <a:extLst>
              <a:ext uri="{FF2B5EF4-FFF2-40B4-BE49-F238E27FC236}">
                <a16:creationId xmlns:a16="http://schemas.microsoft.com/office/drawing/2014/main" id="{4D79682A-B7C6-EB08-196F-0BD560EF2B0A}"/>
              </a:ext>
            </a:extLst>
          </p:cNvPr>
          <p:cNvPicPr>
            <a:picLocks noChangeAspect="1"/>
          </p:cNvPicPr>
          <p:nvPr>
            <a:videoFile r:link="rId5"/>
            <p:extLst>
              <p:ext uri="{DAA4B4D4-6D71-4841-9C94-3DE7FCFB9230}">
                <p14:media xmlns:p14="http://schemas.microsoft.com/office/powerpoint/2010/main" r:embed="rId4"/>
              </p:ext>
            </p:extLst>
          </p:nvPr>
        </p:nvPicPr>
        <p:blipFill>
          <a:blip r:embed="rId9"/>
          <a:stretch>
            <a:fillRect/>
          </a:stretch>
        </p:blipFill>
        <p:spPr>
          <a:xfrm>
            <a:off x="6987578" y="1813111"/>
            <a:ext cx="4957035" cy="3309495"/>
          </a:xfrm>
          <a:prstGeom prst="rect">
            <a:avLst/>
          </a:prstGeom>
        </p:spPr>
      </p:pic>
    </p:spTree>
    <p:custDataLst>
      <p:tags r:id="rId1"/>
    </p:custDataLst>
    <p:extLst>
      <p:ext uri="{BB962C8B-B14F-4D97-AF65-F5344CB8AC3E}">
        <p14:creationId xmlns:p14="http://schemas.microsoft.com/office/powerpoint/2010/main" val="226727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06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hlinkClick r:id="rId6" action="ppaction://hlinksldjump"/>
              </a:rPr>
              <a:t>使用共识算法</a:t>
            </a:r>
            <a:r>
              <a:rPr lang="en-US" altLang="zh-CN" dirty="0">
                <a:latin typeface="Arial" panose="020B0604020202020204" pitchFamily="34" charset="0"/>
                <a:ea typeface="微软雅黑" panose="020B0503020204020204" charset="-122"/>
                <a:hlinkClick r:id="rId6" action="ppaction://hlinksldjump"/>
              </a:rPr>
              <a:t>POW</a:t>
            </a:r>
            <a:endParaRPr lang="en-US" altLang="zh-CN" dirty="0">
              <a:latin typeface="Arial" panose="020B0604020202020204" pitchFamily="34" charset="0"/>
              <a:ea typeface="微软雅黑" panose="020B0503020204020204" charset="-122"/>
            </a:endParaRPr>
          </a:p>
        </p:txBody>
      </p:sp>
      <p:sp>
        <p:nvSpPr>
          <p:cNvPr id="3" name="内容占位符 2"/>
          <p:cNvSpPr>
            <a:spLocks noGrp="1"/>
          </p:cNvSpPr>
          <p:nvPr>
            <p:ph idx="1"/>
            <p:custDataLst>
              <p:tags r:id="rId3"/>
            </p:custDataLst>
          </p:nvPr>
        </p:nvSpPr>
        <p:spPr/>
        <p:txBody>
          <a:bodyPr lIns="90000" tIns="46800" rIns="90000" bIns="46800"/>
          <a:lstStyle/>
          <a:p>
            <a:pPr marL="0" indent="0">
              <a:lnSpc>
                <a:spcPct val="130000"/>
              </a:lnSpc>
              <a:buNone/>
            </a:pPr>
            <a:r>
              <a:rPr lang="en-US" altLang="zh-CN" dirty="0">
                <a:latin typeface="Arial" panose="020B0604020202020204" pitchFamily="34" charset="0"/>
                <a:ea typeface="微软雅黑" panose="020B0503020204020204" charset="-122"/>
              </a:rPr>
              <a:t>       共识机制是区块链的核心基石，是区块链系统安全性的重要保障。区块链是一个去中心化的系统，共识机制通过数学的方式，让分散在全球各地成千上万的节点就区块的创建达成一致的意见。共识机制中还包含了促使区块链系统有效运转的激励机制，是区块链建立信任的基础。Proof-of-Work简称PoW，即为工作量证明通过计算一个hash值，通过是否是正确Hash值之后，就会判断文件是否被篡改，也就确保了整个系统的安全。</a:t>
            </a:r>
          </a:p>
        </p:txBody>
      </p:sp>
    </p:spTree>
    <p:custDataLst>
      <p:tags r:id="rId1"/>
    </p:custDataLst>
    <p:extLst>
      <p:ext uri="{BB962C8B-B14F-4D97-AF65-F5344CB8AC3E}">
        <p14:creationId xmlns:p14="http://schemas.microsoft.com/office/powerpoint/2010/main" val="374691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hlinkClick r:id="rId6" action="ppaction://hlinksldjump"/>
              </a:rPr>
              <a:t>字典树查询技术原理</a:t>
            </a:r>
            <a:endParaRPr lang="zh-CN" altLang="en-US" dirty="0">
              <a:latin typeface="Arial" panose="020B0604020202020204" pitchFamily="34" charset="0"/>
              <a:ea typeface="微软雅黑" panose="020B0503020204020204" charset="-122"/>
            </a:endParaRPr>
          </a:p>
        </p:txBody>
      </p:sp>
      <p:sp>
        <p:nvSpPr>
          <p:cNvPr id="3" name="内容占位符 2"/>
          <p:cNvSpPr>
            <a:spLocks noGrp="1"/>
          </p:cNvSpPr>
          <p:nvPr>
            <p:ph idx="1"/>
            <p:custDataLst>
              <p:tags r:id="rId3"/>
            </p:custDataLst>
          </p:nvPr>
        </p:nvSpPr>
        <p:spPr>
          <a:xfrm>
            <a:off x="838200" y="1825625"/>
            <a:ext cx="10515600" cy="2592705"/>
          </a:xfrm>
        </p:spPr>
        <p:txBody>
          <a:bodyPr lIns="90000" tIns="46800" rIns="90000" bIns="46800"/>
          <a:lstStyle/>
          <a:p>
            <a:pPr marL="0" indent="0">
              <a:lnSpc>
                <a:spcPct val="130000"/>
              </a:lnSpc>
              <a:buNone/>
            </a:pPr>
            <a:r>
              <a:rPr lang="en-US" altLang="zh-CN" dirty="0">
                <a:latin typeface="Arial" panose="020B0604020202020204" pitchFamily="34" charset="0"/>
                <a:ea typeface="微软雅黑" panose="020B0503020204020204" charset="-122"/>
              </a:rPr>
              <a:t>       Trie树，是一种树形结构，是一种哈希树的变种。典型应用是用于统计，排序和保存大量的字符串（但不仅限于字符串），所以经常被搜索引擎系统用于文本词频统计。使用用户生成的哈希值构建trie树，方便日后用户对于文件版权的查找。</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1655" y="1363345"/>
            <a:ext cx="6361430" cy="2298700"/>
          </a:xfrm>
        </p:spPr>
        <p:txBody>
          <a:bodyPr/>
          <a:lstStyle/>
          <a:p>
            <a:r>
              <a:rPr lang="en-US" altLang="zh-CN" dirty="0"/>
              <a:t>3 </a:t>
            </a:r>
            <a:r>
              <a:rPr lang="zh-CN" altLang="en-US" dirty="0"/>
              <a:t>作品测试与分析</a:t>
            </a:r>
          </a:p>
        </p:txBody>
      </p:sp>
      <p:sp>
        <p:nvSpPr>
          <p:cNvPr id="3" name="文本占位符 2"/>
          <p:cNvSpPr>
            <a:spLocks noGrp="1"/>
          </p:cNvSpPr>
          <p:nvPr>
            <p:ph type="body" idx="1"/>
          </p:nvPr>
        </p:nvSpPr>
        <p:spPr>
          <a:xfrm>
            <a:off x="4778375" y="3795395"/>
            <a:ext cx="6133465" cy="1859280"/>
          </a:xfrm>
        </p:spPr>
        <p:txBody>
          <a:bodyPr/>
          <a:lstStyle/>
          <a:p>
            <a:r>
              <a:rPr lang="en-US" altLang="zh-CN" sz="2000"/>
              <a:t>3.1   </a:t>
            </a:r>
            <a:r>
              <a:rPr lang="zh-CN" altLang="en-US" sz="2000"/>
              <a:t>测试环境</a:t>
            </a:r>
          </a:p>
          <a:p>
            <a:r>
              <a:rPr lang="en-US" altLang="zh-CN" sz="2000"/>
              <a:t>3.2   </a:t>
            </a:r>
            <a:r>
              <a:rPr lang="zh-CN" altLang="en-US" sz="2000"/>
              <a:t>实验数据</a:t>
            </a:r>
          </a:p>
          <a:p>
            <a:r>
              <a:rPr lang="en-US" altLang="zh-CN" sz="2000"/>
              <a:t>3.3   </a:t>
            </a:r>
            <a:r>
              <a:rPr lang="zh-CN" altLang="en-US" sz="2000"/>
              <a:t>服务端客户端的开启和区块链的构建</a:t>
            </a:r>
          </a:p>
          <a:p>
            <a:r>
              <a:rPr lang="en-US" altLang="zh-CN" sz="2000"/>
              <a:t>3.4   </a:t>
            </a:r>
            <a:r>
              <a:rPr lang="zh-CN" altLang="en-US" sz="2000"/>
              <a:t>基于字典树索引和普通索引算法间的性能测试</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dirty="0">
                <a:latin typeface="Arial" panose="020B0604020202020204" pitchFamily="34" charset="0"/>
                <a:ea typeface="微软雅黑" panose="020B0503020204020204" charset="-122"/>
              </a:rPr>
              <a:t>3.1 </a:t>
            </a:r>
            <a:r>
              <a:rPr lang="zh-CN" altLang="en-US" dirty="0">
                <a:latin typeface="Arial" panose="020B0604020202020204" pitchFamily="34" charset="0"/>
                <a:ea typeface="微软雅黑" panose="020B0503020204020204" charset="-122"/>
              </a:rPr>
              <a:t>测试环境</a:t>
            </a:r>
          </a:p>
        </p:txBody>
      </p:sp>
      <p:sp>
        <p:nvSpPr>
          <p:cNvPr id="3" name="内容占位符 2"/>
          <p:cNvSpPr>
            <a:spLocks noGrp="1"/>
          </p:cNvSpPr>
          <p:nvPr>
            <p:ph idx="1"/>
            <p:custDataLst>
              <p:tags r:id="rId3"/>
            </p:custDataLst>
          </p:nvPr>
        </p:nvSpPr>
        <p:spPr>
          <a:xfrm>
            <a:off x="838200" y="1578610"/>
            <a:ext cx="10515600" cy="5048885"/>
          </a:xfrm>
        </p:spPr>
        <p:txBody>
          <a:bodyPr lIns="90000" tIns="46800" rIns="90000" bIns="46800">
            <a:normAutofit/>
          </a:bodyPr>
          <a:lstStyle/>
          <a:p>
            <a:pPr marL="0" indent="0">
              <a:lnSpc>
                <a:spcPct val="150000"/>
              </a:lnSpc>
              <a:buNone/>
            </a:pPr>
            <a:r>
              <a:rPr lang="en-US" altLang="zh-CN" dirty="0">
                <a:latin typeface="Arial" panose="020B0604020202020204" pitchFamily="34" charset="0"/>
                <a:ea typeface="微软雅黑" panose="020B0503020204020204" charset="-122"/>
              </a:rPr>
              <a:t>   </a:t>
            </a:r>
          </a:p>
        </p:txBody>
      </p:sp>
      <p:graphicFrame>
        <p:nvGraphicFramePr>
          <p:cNvPr id="4" name="表格 3"/>
          <p:cNvGraphicFramePr/>
          <p:nvPr>
            <p:custDataLst>
              <p:tags r:id="rId4"/>
            </p:custDataLst>
          </p:nvPr>
        </p:nvGraphicFramePr>
        <p:xfrm>
          <a:off x="1338580" y="1659890"/>
          <a:ext cx="9514840" cy="4586605"/>
        </p:xfrm>
        <a:graphic>
          <a:graphicData uri="http://schemas.openxmlformats.org/drawingml/2006/table">
            <a:tbl>
              <a:tblPr firstRow="1" bandRow="1">
                <a:tableStyleId>{5940675A-B579-460E-94D1-54222C63F5DA}</a:tableStyleId>
              </a:tblPr>
              <a:tblGrid>
                <a:gridCol w="2263775">
                  <a:extLst>
                    <a:ext uri="{9D8B030D-6E8A-4147-A177-3AD203B41FA5}">
                      <a16:colId xmlns:a16="http://schemas.microsoft.com/office/drawing/2014/main" val="20000"/>
                    </a:ext>
                  </a:extLst>
                </a:gridCol>
                <a:gridCol w="7251065">
                  <a:extLst>
                    <a:ext uri="{9D8B030D-6E8A-4147-A177-3AD203B41FA5}">
                      <a16:colId xmlns:a16="http://schemas.microsoft.com/office/drawing/2014/main" val="20001"/>
                    </a:ext>
                  </a:extLst>
                </a:gridCol>
              </a:tblGrid>
              <a:tr h="935990">
                <a:tc>
                  <a:txBody>
                    <a:bodyPr/>
                    <a:lstStyle/>
                    <a:p>
                      <a:pPr indent="0" algn="ctr">
                        <a:lnSpc>
                          <a:spcPct val="17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项目</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a:solidFill>
                            <a:srgbClr val="000000"/>
                          </a:solidFill>
                          <a:latin typeface="宋体" panose="02010600030101010101" pitchFamily="2" charset="-122"/>
                          <a:ea typeface="宋体" panose="02010600030101010101" pitchFamily="2" charset="-122"/>
                          <a:cs typeface="宋体" panose="02010600030101010101" pitchFamily="2" charset="-122"/>
                        </a:rPr>
                        <a:t>配置参数</a:t>
                      </a:r>
                      <a:endParaRPr lang="en-US" altLang="en-US" sz="2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6770">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操作系统</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rPr>
                        <a:t>WindowsFeatureExperiencePack120.2212.4180.0</a:t>
                      </a:r>
                      <a:endParaRPr lang="en-US" alt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6770">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CPU</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rPr>
                        <a:t>Intel(R)Core(TM)i7-10510UCPU@1.80GHz2.30GHz</a:t>
                      </a:r>
                      <a:endParaRPr lang="en-US" alt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295">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内存</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rPr>
                        <a:t>8.00GBRAM</a:t>
                      </a:r>
                      <a:endParaRPr lang="en-US" alt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930">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磁盘</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200G</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1850">
                <a:tc>
                  <a:txBody>
                    <a:bodyPr/>
                    <a:lstStyle/>
                    <a:p>
                      <a:pPr indent="0" algn="ctr">
                        <a:lnSpc>
                          <a:spcPct val="170000"/>
                        </a:lnSpc>
                        <a:buNone/>
                      </a:pPr>
                      <a:r>
                        <a:rPr lang="en-US" sz="2400" b="0">
                          <a:solidFill>
                            <a:srgbClr val="333333"/>
                          </a:solidFill>
                          <a:latin typeface="宋体" panose="02010600030101010101" pitchFamily="2" charset="-122"/>
                          <a:ea typeface="宋体" panose="02010600030101010101" pitchFamily="2" charset="-122"/>
                          <a:cs typeface="宋体" panose="02010600030101010101" pitchFamily="2" charset="-122"/>
                        </a:rPr>
                        <a:t>网络连接</a:t>
                      </a:r>
                      <a:endParaRPr lang="en-US" altLang="en-US" sz="24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70000"/>
                        </a:lnSpc>
                        <a:buNone/>
                      </a:pPr>
                      <a:r>
                        <a:rPr lang="en-US" sz="2400" b="0" dirty="0" err="1">
                          <a:solidFill>
                            <a:srgbClr val="333333"/>
                          </a:solidFill>
                          <a:latin typeface="宋体" panose="02010600030101010101" pitchFamily="2" charset="-122"/>
                          <a:ea typeface="宋体" panose="02010600030101010101" pitchFamily="2" charset="-122"/>
                          <a:cs typeface="宋体" panose="02010600030101010101" pitchFamily="2" charset="-122"/>
                        </a:rPr>
                        <a:t>以太网</a:t>
                      </a:r>
                      <a:endParaRPr lang="en-US" altLang="en-US" sz="24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3.2 </a:t>
            </a:r>
            <a:r>
              <a:rPr lang="zh-CN" altLang="en-US" dirty="0">
                <a:latin typeface="Arial" panose="020B0604020202020204" pitchFamily="34" charset="0"/>
                <a:ea typeface="微软雅黑" panose="020B0503020204020204" charset="-122"/>
              </a:rPr>
              <a:t>实验数据</a:t>
            </a:r>
          </a:p>
        </p:txBody>
      </p:sp>
      <p:sp>
        <p:nvSpPr>
          <p:cNvPr id="3" name="内容占位符 2"/>
          <p:cNvSpPr>
            <a:spLocks noGrp="1"/>
          </p:cNvSpPr>
          <p:nvPr>
            <p:ph idx="1"/>
            <p:custDataLst>
              <p:tags r:id="rId3"/>
            </p:custDataLst>
          </p:nvPr>
        </p:nvSpPr>
        <p:spPr/>
        <p:txBody>
          <a:bodyPr lIns="90000" tIns="46800" rIns="90000" bIns="46800"/>
          <a:lstStyle/>
          <a:p>
            <a:pPr marL="0" indent="0">
              <a:buNone/>
            </a:pPr>
            <a:r>
              <a:rPr lang="en-US" altLang="zh-CN" dirty="0">
                <a:latin typeface="Arial" panose="020B0604020202020204" pitchFamily="34" charset="0"/>
                <a:ea typeface="微软雅黑" panose="020B0503020204020204" charset="-122"/>
              </a:rPr>
              <a:t>Lorem ipsum dolor sit </a:t>
            </a:r>
            <a:r>
              <a:rPr lang="en-US" altLang="zh-CN" dirty="0" err="1">
                <a:latin typeface="Arial" panose="020B0604020202020204" pitchFamily="34" charset="0"/>
                <a:ea typeface="微软雅黑" panose="020B0503020204020204" charset="-122"/>
              </a:rPr>
              <a:t>amet</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consectetur</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adipisicing</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elit</a:t>
            </a:r>
            <a:r>
              <a:rPr lang="en-US" altLang="zh-CN" dirty="0">
                <a:latin typeface="Arial" panose="020B0604020202020204" pitchFamily="34" charset="0"/>
                <a:ea typeface="微软雅黑" panose="020B0503020204020204" charset="-122"/>
              </a:rPr>
              <a:t>, sed do </a:t>
            </a:r>
            <a:r>
              <a:rPr lang="en-US" altLang="zh-CN" dirty="0" err="1">
                <a:latin typeface="Arial" panose="020B0604020202020204" pitchFamily="34" charset="0"/>
                <a:ea typeface="微软雅黑" panose="020B0503020204020204" charset="-122"/>
              </a:rPr>
              <a:t>eiusmod</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tempor</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incididunt</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ut</a:t>
            </a:r>
            <a:r>
              <a:rPr lang="en-US" altLang="zh-CN" dirty="0">
                <a:latin typeface="Arial" panose="020B0604020202020204" pitchFamily="34" charset="0"/>
                <a:ea typeface="微软雅黑" panose="020B0503020204020204" charset="-122"/>
              </a:rPr>
              <a:t> labore et dolore magna </a:t>
            </a:r>
            <a:r>
              <a:rPr lang="en-US" altLang="zh-CN" dirty="0" err="1">
                <a:latin typeface="Arial" panose="020B0604020202020204" pitchFamily="34" charset="0"/>
                <a:ea typeface="微软雅黑" panose="020B0503020204020204" charset="-122"/>
              </a:rPr>
              <a:t>aliqua</a:t>
            </a:r>
            <a:r>
              <a:rPr lang="en-US" altLang="zh-CN" dirty="0">
                <a:latin typeface="Arial" panose="020B0604020202020204" pitchFamily="34" charset="0"/>
                <a:ea typeface="微软雅黑" panose="020B0503020204020204" charset="-122"/>
              </a:rPr>
              <a:t>. Ut </a:t>
            </a:r>
            <a:r>
              <a:rPr lang="en-US" altLang="zh-CN" dirty="0" err="1">
                <a:latin typeface="Arial" panose="020B0604020202020204" pitchFamily="34" charset="0"/>
                <a:ea typeface="微软雅黑" panose="020B0503020204020204" charset="-122"/>
              </a:rPr>
              <a:t>enim</a:t>
            </a:r>
            <a:r>
              <a:rPr lang="en-US" altLang="zh-CN" dirty="0">
                <a:latin typeface="Arial" panose="020B0604020202020204" pitchFamily="34" charset="0"/>
                <a:ea typeface="微软雅黑" panose="020B0503020204020204" charset="-122"/>
              </a:rPr>
              <a:t> ad minim </a:t>
            </a:r>
            <a:r>
              <a:rPr lang="en-US" altLang="zh-CN" dirty="0" err="1">
                <a:latin typeface="Arial" panose="020B0604020202020204" pitchFamily="34" charset="0"/>
                <a:ea typeface="微软雅黑" panose="020B0503020204020204" charset="-122"/>
              </a:rPr>
              <a:t>veniam</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quis</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nostrud</a:t>
            </a:r>
            <a:r>
              <a:rPr lang="en-US" altLang="zh-CN" dirty="0">
                <a:latin typeface="Arial" panose="020B0604020202020204" pitchFamily="34" charset="0"/>
                <a:ea typeface="微软雅黑" panose="020B0503020204020204" charset="-122"/>
              </a:rPr>
              <a:t> exercitation </a:t>
            </a:r>
            <a:r>
              <a:rPr lang="en-US" altLang="zh-CN" dirty="0" err="1">
                <a:latin typeface="Arial" panose="020B0604020202020204" pitchFamily="34" charset="0"/>
                <a:ea typeface="微软雅黑" panose="020B0503020204020204" charset="-122"/>
              </a:rPr>
              <a:t>ullamco</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laboris</a:t>
            </a:r>
            <a:r>
              <a:rPr lang="en-US" altLang="zh-CN" dirty="0">
                <a:latin typeface="Arial" panose="020B0604020202020204" pitchFamily="34" charset="0"/>
                <a:ea typeface="微软雅黑" panose="020B0503020204020204" charset="-122"/>
              </a:rPr>
              <a:t> nisi </a:t>
            </a:r>
            <a:r>
              <a:rPr lang="en-US" altLang="zh-CN" dirty="0" err="1">
                <a:latin typeface="Arial" panose="020B0604020202020204" pitchFamily="34" charset="0"/>
                <a:ea typeface="微软雅黑" panose="020B0503020204020204" charset="-122"/>
              </a:rPr>
              <a:t>ut</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aliquip</a:t>
            </a:r>
            <a:r>
              <a:rPr lang="en-US" altLang="zh-CN" dirty="0">
                <a:latin typeface="Arial" panose="020B0604020202020204" pitchFamily="34" charset="0"/>
                <a:ea typeface="微软雅黑" panose="020B0503020204020204" charset="-122"/>
              </a:rPr>
              <a:t> ex </a:t>
            </a:r>
            <a:r>
              <a:rPr lang="en-US" altLang="zh-CN" dirty="0" err="1">
                <a:latin typeface="Arial" panose="020B0604020202020204" pitchFamily="34" charset="0"/>
                <a:ea typeface="微软雅黑" panose="020B0503020204020204" charset="-122"/>
              </a:rPr>
              <a:t>ea</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commodo</a:t>
            </a: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consequat</a:t>
            </a:r>
            <a:r>
              <a:rPr lang="en-US" altLang="zh-CN" dirty="0">
                <a:latin typeface="Arial" panose="020B0604020202020204" pitchFamily="34" charset="0"/>
                <a:ea typeface="微软雅黑" panose="020B0503020204020204" charset="-122"/>
              </a:rPr>
              <a: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latin typeface="Arial" panose="020B0604020202020204" pitchFamily="34" charset="0"/>
                <a:ea typeface="微软雅黑" panose="020B0503020204020204" charset="-122"/>
              </a:rPr>
              <a:t>3.3 </a:t>
            </a:r>
            <a:r>
              <a:rPr lang="zh-CN" altLang="en-US" dirty="0">
                <a:latin typeface="Arial" panose="020B0604020202020204" pitchFamily="34" charset="0"/>
                <a:ea typeface="微软雅黑" panose="020B0503020204020204" charset="-122"/>
              </a:rPr>
              <a:t>服务端客户端的开启和区块链的构建</a:t>
            </a:r>
          </a:p>
        </p:txBody>
      </p:sp>
      <p:sp>
        <p:nvSpPr>
          <p:cNvPr id="3" name="内容占位符 2"/>
          <p:cNvSpPr>
            <a:spLocks noGrp="1"/>
          </p:cNvSpPr>
          <p:nvPr>
            <p:ph idx="1"/>
            <p:custDataLst>
              <p:tags r:id="rId3"/>
            </p:custDataLst>
          </p:nvPr>
        </p:nvSpPr>
        <p:spPr/>
        <p:txBody>
          <a:bodyPr lIns="90000" tIns="46800" rIns="90000" bIns="46800"/>
          <a:lstStyle/>
          <a:p>
            <a:pPr marL="0" indent="0">
              <a:buNone/>
            </a:pPr>
            <a:r>
              <a:rPr lang="en-US" altLang="zh-CN" dirty="0">
                <a:latin typeface="Arial" panose="020B0604020202020204" pitchFamily="34" charset="0"/>
                <a:ea typeface="微软雅黑" panose="020B0503020204020204" charset="-122"/>
              </a:rPr>
              <a:t>      首先打开pycharm使用flask模拟服务端,使用电脑中的http://127.1.1.1:5000/端口充当服务器，供客户们获取区块链信息，和上传区块链。</a:t>
            </a:r>
          </a:p>
          <a:p>
            <a:pPr marL="0" indent="0">
              <a:buNone/>
            </a:pPr>
            <a:endParaRPr lang="en-US" altLang="zh-CN" dirty="0">
              <a:latin typeface="Arial" panose="020B0604020202020204" pitchFamily="34" charset="0"/>
              <a:ea typeface="微软雅黑" panose="020B0503020204020204" charset="-122"/>
            </a:endParaRPr>
          </a:p>
        </p:txBody>
      </p:sp>
      <p:pic>
        <p:nvPicPr>
          <p:cNvPr id="4" name="IM 16"/>
          <p:cNvPicPr>
            <a:picLocks noChangeAspect="1"/>
          </p:cNvPicPr>
          <p:nvPr/>
        </p:nvPicPr>
        <p:blipFill>
          <a:blip r:embed="rId6"/>
          <a:stretch>
            <a:fillRect/>
          </a:stretch>
        </p:blipFill>
        <p:spPr>
          <a:xfrm>
            <a:off x="2149475" y="2976880"/>
            <a:ext cx="7898130" cy="3681730"/>
          </a:xfrm>
          <a:prstGeom prst="rect">
            <a:avLst/>
          </a:prstGeom>
          <a:noFill/>
          <a:ln w="9525">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alphaModFix amt="90000"/>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725545" y="441960"/>
            <a:ext cx="4163060" cy="1228725"/>
          </a:xfrm>
        </p:spPr>
        <p:txBody>
          <a:bodyPr/>
          <a:lstStyle/>
          <a:p>
            <a:r>
              <a:rPr lang="zh-CN" altLang="en-US" dirty="0"/>
              <a:t>摘要</a:t>
            </a:r>
          </a:p>
        </p:txBody>
      </p:sp>
      <p:sp>
        <p:nvSpPr>
          <p:cNvPr id="3" name="副标题 2"/>
          <p:cNvSpPr>
            <a:spLocks noGrp="1"/>
          </p:cNvSpPr>
          <p:nvPr>
            <p:ph type="subTitle" idx="1"/>
          </p:nvPr>
        </p:nvSpPr>
        <p:spPr>
          <a:xfrm>
            <a:off x="1452880" y="2111275"/>
            <a:ext cx="9734524" cy="3962954"/>
          </a:xfrm>
        </p:spPr>
        <p:txBody>
          <a:bodyPr>
            <a:normAutofit fontScale="85000" lnSpcReduction="10000"/>
          </a:bodyPr>
          <a:lstStyle/>
          <a:p>
            <a:pPr indent="266700" algn="l" eaLnBrk="0">
              <a:lnSpc>
                <a:spcPct val="150000"/>
              </a:lnSpc>
            </a:pPr>
            <a:r>
              <a:rPr lang="en-US" altLang="zh-CN" sz="2400" dirty="0">
                <a:solidFill>
                  <a:srgbClr val="FFFFFF"/>
                </a:solidFill>
                <a:effectLst/>
                <a:latin typeface="+mn-ea"/>
                <a:cs typeface="Arial" panose="020B0604020202020204" pitchFamily="34" charset="0"/>
              </a:rPr>
              <a:t>  </a:t>
            </a:r>
            <a:r>
              <a:rPr lang="zh-CN" altLang="zh-CN" sz="2400" dirty="0">
                <a:solidFill>
                  <a:srgbClr val="FFFFFF"/>
                </a:solidFill>
                <a:effectLst/>
                <a:latin typeface="+mn-ea"/>
                <a:cs typeface="Arial" panose="020B0604020202020204" pitchFamily="34" charset="0"/>
              </a:rPr>
              <a:t>针对当前著作权保护时等级成本过高和登记证明效力低等问题，提出了一种基于区块链的文件著作保护系统。首先，</a:t>
            </a:r>
            <a:r>
              <a:rPr lang="zh-CN" altLang="zh-CN" sz="2400" spc="30" dirty="0">
                <a:solidFill>
                  <a:srgbClr val="FFFFFF"/>
                </a:solidFill>
                <a:effectLst/>
                <a:latin typeface="+mn-ea"/>
                <a:cs typeface="宋体" panose="02010600030101010101" pitchFamily="2" charset="-122"/>
              </a:rPr>
              <a:t>用户上传一份文件由本地服务器接收到后，使用共识算法</a:t>
            </a:r>
            <a:r>
              <a:rPr lang="en-US" altLang="zh-CN" sz="2400" spc="30" dirty="0">
                <a:solidFill>
                  <a:srgbClr val="FFFFFF"/>
                </a:solidFill>
                <a:effectLst/>
                <a:latin typeface="+mn-ea"/>
                <a:cs typeface="宋体" panose="02010600030101010101" pitchFamily="2" charset="-122"/>
              </a:rPr>
              <a:t>pow</a:t>
            </a:r>
            <a:r>
              <a:rPr lang="zh-CN" altLang="zh-CN" sz="2400" spc="30" dirty="0">
                <a:solidFill>
                  <a:srgbClr val="FFFFFF"/>
                </a:solidFill>
                <a:effectLst/>
                <a:latin typeface="+mn-ea"/>
                <a:cs typeface="宋体" panose="02010600030101010101" pitchFamily="2" charset="-122"/>
              </a:rPr>
              <a:t>生成区块，区块包含当前区块的哈希值，前一个区块的哈希值以及生成区块的时间戳，引入</a:t>
            </a:r>
            <a:r>
              <a:rPr lang="en-US" altLang="zh-CN" sz="2400" spc="30" dirty="0">
                <a:solidFill>
                  <a:srgbClr val="FFFFFF"/>
                </a:solidFill>
                <a:effectLst/>
                <a:latin typeface="+mn-ea"/>
                <a:cs typeface="宋体" panose="02010600030101010101" pitchFamily="2" charset="-122"/>
              </a:rPr>
              <a:t>Hash</a:t>
            </a:r>
            <a:r>
              <a:rPr lang="zh-CN" altLang="zh-CN" sz="2400" spc="30" dirty="0">
                <a:solidFill>
                  <a:srgbClr val="FFFFFF"/>
                </a:solidFill>
                <a:effectLst/>
                <a:latin typeface="+mn-ea"/>
                <a:cs typeface="宋体" panose="02010600030101010101" pitchFamily="2" charset="-122"/>
              </a:rPr>
              <a:t>算法对用户数据进行单向数据</a:t>
            </a:r>
            <a:r>
              <a:rPr lang="en-US" altLang="zh-CN" sz="2400" spc="30" dirty="0">
                <a:solidFill>
                  <a:srgbClr val="FFFFFF"/>
                </a:solidFill>
                <a:effectLst/>
                <a:latin typeface="+mn-ea"/>
                <a:cs typeface="宋体" panose="02010600030101010101" pitchFamily="2" charset="-122"/>
              </a:rPr>
              <a:t>Hash</a:t>
            </a:r>
            <a:r>
              <a:rPr lang="zh-CN" altLang="zh-CN" sz="2400" spc="30" dirty="0">
                <a:solidFill>
                  <a:srgbClr val="FFFFFF"/>
                </a:solidFill>
                <a:effectLst/>
                <a:latin typeface="+mn-ea"/>
                <a:cs typeface="宋体" panose="02010600030101010101" pitchFamily="2" charset="-122"/>
              </a:rPr>
              <a:t>加密，通过与时间戳结合，构建不可篡改的区块链数据，并运用</a:t>
            </a:r>
            <a:r>
              <a:rPr lang="zh-CN" altLang="zh-CN" sz="2400" dirty="0">
                <a:solidFill>
                  <a:srgbClr val="FFFFFF"/>
                </a:solidFill>
                <a:effectLst/>
                <a:latin typeface="+mn-ea"/>
                <a:cs typeface="Helvetica" panose="020B0604020202020204" pitchFamily="34" charset="0"/>
              </a:rPr>
              <a:t>分布式数据库储存起来。且在查询用户文件的过程中，通过上传文件的</a:t>
            </a:r>
            <a:r>
              <a:rPr lang="en-US" altLang="zh-CN" sz="2400" dirty="0">
                <a:solidFill>
                  <a:srgbClr val="FFFFFF"/>
                </a:solidFill>
                <a:effectLst/>
                <a:latin typeface="+mn-ea"/>
                <a:cs typeface="Arial" panose="020B0604020202020204" pitchFamily="34" charset="0"/>
              </a:rPr>
              <a:t>hash</a:t>
            </a:r>
            <a:r>
              <a:rPr lang="zh-CN" altLang="zh-CN" sz="2400" dirty="0">
                <a:solidFill>
                  <a:srgbClr val="FFFFFF"/>
                </a:solidFill>
                <a:effectLst/>
                <a:latin typeface="+mn-ea"/>
                <a:cs typeface="Helvetica" panose="020B0604020202020204" pitchFamily="34" charset="0"/>
              </a:rPr>
              <a:t>值，运用字典树查询方式以方便用户查找。</a:t>
            </a:r>
            <a:endParaRPr lang="en-US" altLang="zh-CN" sz="2400" dirty="0">
              <a:solidFill>
                <a:srgbClr val="FFFFFF"/>
              </a:solidFill>
              <a:effectLst/>
              <a:latin typeface="+mn-ea"/>
              <a:cs typeface="Helvetica" panose="020B0604020202020204" pitchFamily="34" charset="0"/>
            </a:endParaRPr>
          </a:p>
          <a:p>
            <a:pPr indent="266700" algn="l" eaLnBrk="0">
              <a:lnSpc>
                <a:spcPct val="150000"/>
              </a:lnSpc>
            </a:pPr>
            <a:endParaRPr lang="zh-CN" altLang="zh-CN" sz="2400" dirty="0">
              <a:solidFill>
                <a:srgbClr val="FFFFFF"/>
              </a:solidFill>
              <a:effectLst/>
              <a:latin typeface="+mn-ea"/>
              <a:cs typeface="Arial" panose="020B0604020202020204" pitchFamily="34" charset="0"/>
            </a:endParaRPr>
          </a:p>
          <a:p>
            <a:pPr indent="266700" algn="l" eaLnBrk="0">
              <a:lnSpc>
                <a:spcPct val="150000"/>
              </a:lnSpc>
            </a:pPr>
            <a:r>
              <a:rPr lang="zh-CN" altLang="zh-CN" sz="2400" dirty="0">
                <a:solidFill>
                  <a:srgbClr val="FFFFFF"/>
                </a:solidFill>
                <a:effectLst/>
                <a:latin typeface="+mn-ea"/>
                <a:cs typeface="Helvetica" panose="020B0604020202020204" pitchFamily="34" charset="0"/>
              </a:rPr>
              <a:t>关键词：著作权保护；区块链；共识算法；分布式数据库；字典树查询方式</a:t>
            </a:r>
            <a:endParaRPr lang="zh-CN" altLang="en-US" sz="2400" dirty="0">
              <a:solidFill>
                <a:srgbClr val="FFFFFF"/>
              </a:solidFill>
              <a:effectLst/>
              <a:latin typeface="+mn-ea"/>
              <a:cs typeface="Helvetica" panose="020B0604020202020204" pitchFamily="34" charset="0"/>
            </a:endParaRPr>
          </a:p>
          <a:p>
            <a:endParaRPr lang="zh-CN" altLang="en-US" sz="2400" dirty="0">
              <a:latin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latin typeface="Arial" panose="020B0604020202020204" pitchFamily="34" charset="0"/>
                <a:ea typeface="微软雅黑" panose="020B0503020204020204" charset="-122"/>
              </a:rPr>
              <a:t>3.3 </a:t>
            </a:r>
            <a:r>
              <a:rPr lang="zh-CN" altLang="en-US" dirty="0">
                <a:latin typeface="Arial" panose="020B0604020202020204" pitchFamily="34" charset="0"/>
                <a:ea typeface="微软雅黑" panose="020B0503020204020204" charset="-122"/>
              </a:rPr>
              <a:t>服务端客户端的开启和区块链的构建</a:t>
            </a:r>
          </a:p>
        </p:txBody>
      </p:sp>
      <p:sp>
        <p:nvSpPr>
          <p:cNvPr id="3" name="内容占位符 2"/>
          <p:cNvSpPr>
            <a:spLocks noGrp="1"/>
          </p:cNvSpPr>
          <p:nvPr>
            <p:ph idx="1"/>
            <p:custDataLst>
              <p:tags r:id="rId3"/>
            </p:custDataLst>
          </p:nvPr>
        </p:nvSpPr>
        <p:spPr/>
        <p:txBody>
          <a:bodyPr lIns="90000" tIns="46800" rIns="90000" bIns="46800"/>
          <a:lstStyle/>
          <a:p>
            <a:pPr marL="0" indent="0">
              <a:buNone/>
            </a:pPr>
            <a:r>
              <a:rPr lang="en-US" altLang="zh-CN" dirty="0">
                <a:latin typeface="Arial" panose="020B0604020202020204" pitchFamily="34" charset="0"/>
                <a:ea typeface="微软雅黑" panose="020B0503020204020204" charset="-122"/>
              </a:rPr>
              <a:t>      在运行testfile.py程序模拟用户上传区块,每个用户上传完区块都能获得代表自己文件著作唯一的hash值来确定自己的著作所有权，在通过testinformation.py验证的时候也是通过该hash值来查询个人信息。</a:t>
            </a:r>
          </a:p>
          <a:p>
            <a:pPr marL="0" indent="0">
              <a:buNone/>
            </a:pPr>
            <a:endParaRPr lang="en-US" altLang="zh-CN" dirty="0">
              <a:latin typeface="Arial" panose="020B0604020202020204" pitchFamily="34" charset="0"/>
              <a:ea typeface="微软雅黑" panose="020B0503020204020204" charset="-122"/>
            </a:endParaRPr>
          </a:p>
        </p:txBody>
      </p:sp>
      <p:pic>
        <p:nvPicPr>
          <p:cNvPr id="4" name="IM 17"/>
          <p:cNvPicPr>
            <a:picLocks noChangeAspect="1"/>
          </p:cNvPicPr>
          <p:nvPr/>
        </p:nvPicPr>
        <p:blipFill>
          <a:blip r:embed="rId6"/>
          <a:stretch>
            <a:fillRect/>
          </a:stretch>
        </p:blipFill>
        <p:spPr>
          <a:xfrm>
            <a:off x="1363345" y="3272155"/>
            <a:ext cx="9465945" cy="2644775"/>
          </a:xfrm>
          <a:prstGeom prst="rect">
            <a:avLst/>
          </a:prstGeom>
          <a:noFill/>
          <a:ln w="9525">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latin typeface="Arial" panose="020B0604020202020204" pitchFamily="34" charset="0"/>
                <a:ea typeface="微软雅黑" panose="020B0503020204020204" charset="-122"/>
              </a:rPr>
              <a:t>3.3 </a:t>
            </a:r>
            <a:r>
              <a:rPr lang="zh-CN" altLang="en-US" dirty="0">
                <a:latin typeface="Arial" panose="020B0604020202020204" pitchFamily="34" charset="0"/>
                <a:ea typeface="微软雅黑" panose="020B0503020204020204" charset="-122"/>
              </a:rPr>
              <a:t>服务端客户端的开启和区块链的构建</a:t>
            </a:r>
          </a:p>
        </p:txBody>
      </p:sp>
      <p:sp>
        <p:nvSpPr>
          <p:cNvPr id="3" name="内容占位符 2"/>
          <p:cNvSpPr>
            <a:spLocks noGrp="1"/>
          </p:cNvSpPr>
          <p:nvPr>
            <p:ph idx="1"/>
            <p:custDataLst>
              <p:tags r:id="rId3"/>
            </p:custDataLst>
          </p:nvPr>
        </p:nvSpPr>
        <p:spPr/>
        <p:txBody>
          <a:bodyPr lIns="90000" tIns="46800" rIns="90000" bIns="46800"/>
          <a:lstStyle/>
          <a:p>
            <a:pPr marL="0" indent="0">
              <a:buNone/>
            </a:pPr>
            <a:r>
              <a:rPr lang="en-US" altLang="zh-CN" dirty="0">
                <a:latin typeface="Arial" panose="020B0604020202020204" pitchFamily="34" charset="0"/>
                <a:ea typeface="微软雅黑" panose="020B0503020204020204" charset="-122"/>
              </a:rPr>
              <a:t>      端口网页中每位用户的区块链显示结果</a:t>
            </a:r>
          </a:p>
          <a:p>
            <a:pPr marL="0" indent="0">
              <a:buNone/>
            </a:pPr>
            <a:endParaRPr lang="en-US" altLang="zh-CN" dirty="0">
              <a:latin typeface="Arial" panose="020B0604020202020204" pitchFamily="34" charset="0"/>
              <a:ea typeface="微软雅黑" panose="020B0503020204020204" charset="-122"/>
            </a:endParaRPr>
          </a:p>
        </p:txBody>
      </p:sp>
      <p:pic>
        <p:nvPicPr>
          <p:cNvPr id="4" name="IM 18"/>
          <p:cNvPicPr>
            <a:picLocks noChangeAspect="1"/>
          </p:cNvPicPr>
          <p:nvPr/>
        </p:nvPicPr>
        <p:blipFill>
          <a:blip r:embed="rId6"/>
          <a:stretch>
            <a:fillRect/>
          </a:stretch>
        </p:blipFill>
        <p:spPr>
          <a:xfrm>
            <a:off x="1802765" y="2327910"/>
            <a:ext cx="8340725" cy="4310380"/>
          </a:xfrm>
          <a:prstGeom prst="rect">
            <a:avLst/>
          </a:prstGeom>
          <a:noFill/>
          <a:ln w="9525">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latin typeface="Arial" panose="020B0604020202020204" pitchFamily="34" charset="0"/>
                <a:ea typeface="微软雅黑" panose="020B0503020204020204" charset="-122"/>
              </a:rPr>
              <a:t>3.3 </a:t>
            </a:r>
            <a:r>
              <a:rPr lang="zh-CN" altLang="en-US" dirty="0">
                <a:latin typeface="Arial" panose="020B0604020202020204" pitchFamily="34" charset="0"/>
                <a:ea typeface="微软雅黑" panose="020B0503020204020204" charset="-122"/>
              </a:rPr>
              <a:t>服务端客户端的开启和区块链的构建</a:t>
            </a:r>
          </a:p>
        </p:txBody>
      </p:sp>
      <p:sp>
        <p:nvSpPr>
          <p:cNvPr id="3" name="内容占位符 2"/>
          <p:cNvSpPr>
            <a:spLocks noGrp="1"/>
          </p:cNvSpPr>
          <p:nvPr>
            <p:ph idx="1"/>
            <p:custDataLst>
              <p:tags r:id="rId3"/>
            </p:custDataLst>
          </p:nvPr>
        </p:nvSpPr>
        <p:spPr/>
        <p:txBody>
          <a:bodyPr lIns="90000" tIns="46800" rIns="90000" bIns="46800"/>
          <a:lstStyle/>
          <a:p>
            <a:pPr marL="0" indent="0">
              <a:buNone/>
            </a:pPr>
            <a:r>
              <a:rPr lang="en-US" altLang="zh-CN" dirty="0">
                <a:latin typeface="Arial" panose="020B0604020202020204" pitchFamily="34" charset="0"/>
                <a:ea typeface="微软雅黑" panose="020B0503020204020204" charset="-122"/>
              </a:rPr>
              <a:t>     客户端上传的文件都会存储在服务器文件中的static/目录下，上传文件的端口为http://127.1.1.1:5000/upload/如下图</a:t>
            </a:r>
          </a:p>
          <a:p>
            <a:pPr marL="0" indent="0">
              <a:buNone/>
            </a:pPr>
            <a:endParaRPr lang="en-US" altLang="zh-CN" dirty="0">
              <a:latin typeface="Arial" panose="020B0604020202020204" pitchFamily="34" charset="0"/>
              <a:ea typeface="微软雅黑" panose="020B0503020204020204" charset="-122"/>
            </a:endParaRPr>
          </a:p>
        </p:txBody>
      </p:sp>
      <p:pic>
        <p:nvPicPr>
          <p:cNvPr id="4" name="IM 19"/>
          <p:cNvPicPr>
            <a:picLocks noChangeAspect="1"/>
          </p:cNvPicPr>
          <p:nvPr/>
        </p:nvPicPr>
        <p:blipFill>
          <a:blip r:embed="rId6"/>
          <a:stretch>
            <a:fillRect/>
          </a:stretch>
        </p:blipFill>
        <p:spPr>
          <a:xfrm>
            <a:off x="1810385" y="3027045"/>
            <a:ext cx="8571230" cy="3150235"/>
          </a:xfrm>
          <a:prstGeom prst="rect">
            <a:avLst/>
          </a:prstGeom>
          <a:noFill/>
          <a:ln w="9525">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z="3600" dirty="0">
                <a:latin typeface="Arial" panose="020B0604020202020204" pitchFamily="34" charset="0"/>
                <a:ea typeface="微软雅黑" panose="020B0503020204020204" charset="-122"/>
              </a:rPr>
              <a:t>3.4 </a:t>
            </a:r>
            <a:r>
              <a:rPr lang="zh-CN" altLang="en-US" sz="3600" dirty="0">
                <a:latin typeface="Arial" panose="020B0604020202020204" pitchFamily="34" charset="0"/>
                <a:ea typeface="微软雅黑" panose="020B0503020204020204" charset="-122"/>
              </a:rPr>
              <a:t>基于字典树索引和普通索引算法间的性能测试</a:t>
            </a:r>
          </a:p>
        </p:txBody>
      </p:sp>
      <p:graphicFrame>
        <p:nvGraphicFramePr>
          <p:cNvPr id="4" name="表格 3"/>
          <p:cNvGraphicFramePr/>
          <p:nvPr>
            <p:custDataLst>
              <p:tags r:id="rId3"/>
            </p:custDataLst>
            <p:extLst>
              <p:ext uri="{D42A27DB-BD31-4B8C-83A1-F6EECF244321}">
                <p14:modId xmlns:p14="http://schemas.microsoft.com/office/powerpoint/2010/main" val="4144817272"/>
              </p:ext>
            </p:extLst>
          </p:nvPr>
        </p:nvGraphicFramePr>
        <p:xfrm>
          <a:off x="1289050" y="1578610"/>
          <a:ext cx="9779000" cy="3998225"/>
        </p:xfrm>
        <a:graphic>
          <a:graphicData uri="http://schemas.openxmlformats.org/drawingml/2006/table">
            <a:tbl>
              <a:tblPr firstRow="1" bandRow="1">
                <a:tableStyleId>{5940675A-B579-460E-94D1-54222C63F5DA}</a:tableStyleId>
              </a:tblPr>
              <a:tblGrid>
                <a:gridCol w="1673860">
                  <a:extLst>
                    <a:ext uri="{9D8B030D-6E8A-4147-A177-3AD203B41FA5}">
                      <a16:colId xmlns:a16="http://schemas.microsoft.com/office/drawing/2014/main" val="20000"/>
                    </a:ext>
                  </a:extLst>
                </a:gridCol>
                <a:gridCol w="1612265">
                  <a:extLst>
                    <a:ext uri="{9D8B030D-6E8A-4147-A177-3AD203B41FA5}">
                      <a16:colId xmlns:a16="http://schemas.microsoft.com/office/drawing/2014/main" val="20001"/>
                    </a:ext>
                  </a:extLst>
                </a:gridCol>
                <a:gridCol w="3232785">
                  <a:extLst>
                    <a:ext uri="{9D8B030D-6E8A-4147-A177-3AD203B41FA5}">
                      <a16:colId xmlns:a16="http://schemas.microsoft.com/office/drawing/2014/main" val="20002"/>
                    </a:ext>
                  </a:extLst>
                </a:gridCol>
                <a:gridCol w="3260090">
                  <a:extLst>
                    <a:ext uri="{9D8B030D-6E8A-4147-A177-3AD203B41FA5}">
                      <a16:colId xmlns:a16="http://schemas.microsoft.com/office/drawing/2014/main" val="20003"/>
                    </a:ext>
                  </a:extLst>
                </a:gridCol>
              </a:tblGrid>
              <a:tr h="792480">
                <a:tc>
                  <a:txBody>
                    <a:bodyPr/>
                    <a:lstStyle/>
                    <a:p>
                      <a:pPr indent="0" algn="ctr">
                        <a:lnSpc>
                          <a:spcPct val="160000"/>
                        </a:lnSpc>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用户数</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总文件大小</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字典树查找</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普通查找</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8440">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10</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dirty="0">
                          <a:solidFill>
                            <a:srgbClr val="333333"/>
                          </a:solidFill>
                          <a:latin typeface="宋体" panose="02010600030101010101" pitchFamily="2" charset="-122"/>
                          <a:ea typeface="宋体" panose="02010600030101010101" pitchFamily="2" charset="-122"/>
                          <a:cs typeface="宋体" panose="02010600030101010101" pitchFamily="2" charset="-122"/>
                        </a:rPr>
                        <a:t>11.2KB</a:t>
                      </a:r>
                      <a:endParaRPr lang="en-US" altLang="en-US" sz="20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0.026343100000000064s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0.02816810000000003s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100</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133KB</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0.2951456s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0.3109219s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985">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1000</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1.37MB</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3.1406598000000017s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3.178538599999996s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985">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10000</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13.7MB</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36.468672000000026s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47.787770300000034s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1985">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100000</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137MB</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a:solidFill>
                            <a:srgbClr val="333333"/>
                          </a:solidFill>
                          <a:latin typeface="宋体" panose="02010600030101010101" pitchFamily="2" charset="-122"/>
                          <a:ea typeface="宋体" panose="02010600030101010101" pitchFamily="2" charset="-122"/>
                          <a:cs typeface="宋体" panose="02010600030101010101" pitchFamily="2" charset="-122"/>
                        </a:rPr>
                        <a:t>1412.4293027000003s</a:t>
                      </a:r>
                      <a:endParaRPr lang="en-US" altLang="en-US" sz="2000" b="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tc>
                  <a:txBody>
                    <a:bodyPr/>
                    <a:lstStyle/>
                    <a:p>
                      <a:pPr indent="0" algn="ctr">
                        <a:lnSpc>
                          <a:spcPct val="160000"/>
                        </a:lnSpc>
                        <a:buNone/>
                      </a:pPr>
                      <a:r>
                        <a:rPr lang="en-US" sz="2000" b="0" dirty="0">
                          <a:solidFill>
                            <a:srgbClr val="333333"/>
                          </a:solidFill>
                          <a:latin typeface="宋体" panose="02010600030101010101" pitchFamily="2" charset="-122"/>
                          <a:ea typeface="宋体" panose="02010600030101010101" pitchFamily="2" charset="-122"/>
                          <a:cs typeface="宋体" panose="02010600030101010101" pitchFamily="2" charset="-122"/>
                        </a:rPr>
                        <a:t>2547.3840185999998s</a:t>
                      </a:r>
                      <a:endParaRPr lang="en-US" altLang="en-US" sz="2000" b="0" dirty="0">
                        <a:solidFill>
                          <a:srgbClr val="333333"/>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D5D5D5"/>
                      </a:solidFill>
                      <a:prstDash val="solid"/>
                      <a:headEnd type="none" w="med" len="med"/>
                      <a:tailEnd type="none" w="med" len="med"/>
                    </a:lnL>
                    <a:lnR w="12700" cap="flat" cmpd="sng">
                      <a:solidFill>
                        <a:srgbClr val="D5D5D5"/>
                      </a:solidFill>
                      <a:prstDash val="solid"/>
                      <a:headEnd type="none" w="med" len="med"/>
                      <a:tailEnd type="none" w="med" len="med"/>
                    </a:lnR>
                    <a:lnT w="12700" cap="flat" cmpd="sng">
                      <a:solidFill>
                        <a:srgbClr val="D5D5D5"/>
                      </a:solidFill>
                      <a:prstDash val="solid"/>
                      <a:headEnd type="none" w="med" len="med"/>
                      <a:tailEnd type="none" w="med" len="med"/>
                    </a:lnT>
                    <a:lnB w="12700" cap="flat" cmpd="sng">
                      <a:solidFill>
                        <a:srgbClr val="D5D5D5"/>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z="3600" dirty="0">
                <a:latin typeface="Arial" panose="020B0604020202020204" pitchFamily="34" charset="0"/>
                <a:ea typeface="微软雅黑" panose="020B0503020204020204" charset="-122"/>
              </a:rPr>
              <a:t>3.4 </a:t>
            </a:r>
            <a:r>
              <a:rPr lang="zh-CN" altLang="en-US" sz="3600" dirty="0">
                <a:latin typeface="Arial" panose="020B0604020202020204" pitchFamily="34" charset="0"/>
                <a:ea typeface="微软雅黑" panose="020B0503020204020204" charset="-122"/>
              </a:rPr>
              <a:t>基于字典树索引和普通索引算法间的性能测试</a:t>
            </a:r>
          </a:p>
        </p:txBody>
      </p:sp>
      <p:sp>
        <p:nvSpPr>
          <p:cNvPr id="3" name="文本框 2"/>
          <p:cNvSpPr txBox="1"/>
          <p:nvPr/>
        </p:nvSpPr>
        <p:spPr>
          <a:xfrm>
            <a:off x="900430" y="1680210"/>
            <a:ext cx="4850130" cy="4205605"/>
          </a:xfrm>
          <a:prstGeom prst="rect">
            <a:avLst/>
          </a:prstGeom>
          <a:noFill/>
        </p:spPr>
        <p:txBody>
          <a:bodyPr wrap="square" rtlCol="0">
            <a:noAutofit/>
          </a:bodyPr>
          <a:lstStyle/>
          <a:p>
            <a:pPr>
              <a:lnSpc>
                <a:spcPct val="110000"/>
              </a:lnSpc>
            </a:pPr>
            <a:r>
              <a:rPr lang="en-US" altLang="zh-CN"/>
              <a:t>   </a:t>
            </a:r>
            <a:r>
              <a:rPr lang="en-US" altLang="zh-CN" sz="2000"/>
              <a:t>    </a:t>
            </a:r>
            <a:r>
              <a:rPr lang="zh-CN" altLang="en-US" sz="2000"/>
              <a:t>图3-4中对比了字典树查询方式和线性查询方式每次插叙所花费的时间开销，从图中可以看出在数据越大的情况下，字典树的查询的优势就越明显，虽然字典树在建树的时间花费**O(n*log(n))的复杂度，Trie树的平均高度h为len，所以Trie树的查询复杂度为**O(h)=O(len)。好比一棵二叉平衡树的高度为logN，则其查询，插入的平均时间复杂度亦为O(logN)，在越大的数据直线这种查询方式的速度优势就越明显，可以在图中看到在用户数据达到1e5时字典树的平均每次查询只需要0.015s,而线性查询要0.025s，接近字典树查询的一倍。</a:t>
            </a:r>
          </a:p>
        </p:txBody>
      </p:sp>
      <p:pic>
        <p:nvPicPr>
          <p:cNvPr id="4" name="IM 20"/>
          <p:cNvPicPr>
            <a:picLocks noChangeAspect="1"/>
          </p:cNvPicPr>
          <p:nvPr/>
        </p:nvPicPr>
        <p:blipFill>
          <a:blip r:embed="rId5"/>
          <a:stretch>
            <a:fillRect/>
          </a:stretch>
        </p:blipFill>
        <p:spPr>
          <a:xfrm>
            <a:off x="5933440" y="1951990"/>
            <a:ext cx="5986145" cy="3585210"/>
          </a:xfrm>
          <a:prstGeom prst="rect">
            <a:avLst/>
          </a:prstGeom>
          <a:noFill/>
          <a:ln w="9525">
            <a:noFill/>
          </a:ln>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创新性说明</a:t>
            </a:r>
          </a:p>
        </p:txBody>
      </p:sp>
      <p:sp>
        <p:nvSpPr>
          <p:cNvPr id="3" name="文本占位符 2"/>
          <p:cNvSpPr>
            <a:spLocks noGrp="1"/>
          </p:cNvSpPr>
          <p:nvPr>
            <p:ph type="body" idx="1"/>
          </p:nvPr>
        </p:nvSpPr>
        <p:spPr>
          <a:xfrm>
            <a:off x="4676992" y="3754671"/>
            <a:ext cx="5540273" cy="1859365"/>
          </a:xfrm>
        </p:spPr>
        <p:txBody>
          <a:bodyPr/>
          <a:lstStyle/>
          <a:p>
            <a:r>
              <a:rPr lang="en-US" altLang="zh-CN" dirty="0"/>
              <a:t>4.1   </a:t>
            </a:r>
            <a:r>
              <a:rPr lang="zh-CN" altLang="en-US" dirty="0"/>
              <a:t>实现了大数据时代的个人著作信息保护</a:t>
            </a:r>
          </a:p>
          <a:p>
            <a:r>
              <a:rPr lang="en-US" altLang="zh-CN" dirty="0"/>
              <a:t>4.2   </a:t>
            </a:r>
            <a:r>
              <a:rPr lang="zh-CN" altLang="en-US" dirty="0"/>
              <a:t>基于字典树的数据库检索方式</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709556" y="250283"/>
            <a:ext cx="10772887" cy="1325563"/>
          </a:xfrm>
        </p:spPr>
        <p:txBody>
          <a:bodyPr>
            <a:normAutofit/>
          </a:bodyPr>
          <a:lstStyle/>
          <a:p>
            <a:r>
              <a:rPr lang="en-US" altLang="zh-CN" dirty="0">
                <a:latin typeface="Arial" panose="020B0604020202020204" pitchFamily="34" charset="0"/>
                <a:ea typeface="微软雅黑" panose="020B0503020204020204" charset="-122"/>
              </a:rPr>
              <a:t>4.1 </a:t>
            </a:r>
            <a:r>
              <a:rPr lang="zh-CN" altLang="en-US" dirty="0">
                <a:latin typeface="Arial" panose="020B0604020202020204" pitchFamily="34" charset="0"/>
                <a:ea typeface="微软雅黑" panose="020B0503020204020204" charset="-122"/>
              </a:rPr>
              <a:t>实现了大数据时代的个人著作信息保护</a:t>
            </a:r>
          </a:p>
        </p:txBody>
      </p:sp>
      <p:sp>
        <p:nvSpPr>
          <p:cNvPr id="3" name="内容占位符 2"/>
          <p:cNvSpPr>
            <a:spLocks noGrp="1"/>
          </p:cNvSpPr>
          <p:nvPr>
            <p:ph idx="1"/>
            <p:custDataLst>
              <p:tags r:id="rId3"/>
            </p:custDataLst>
          </p:nvPr>
        </p:nvSpPr>
        <p:spPr>
          <a:xfrm>
            <a:off x="838200" y="1578610"/>
            <a:ext cx="10515600" cy="4987290"/>
          </a:xfrm>
        </p:spPr>
        <p:txBody>
          <a:bodyPr lIns="90000" tIns="46800" rIns="90000" bIns="46800">
            <a:normAutofit fontScale="97500" lnSpcReduction="10000"/>
          </a:bodyPr>
          <a:lstStyle/>
          <a:p>
            <a:pPr marL="0" indent="0">
              <a:lnSpc>
                <a:spcPct val="110000"/>
              </a:lnSpc>
              <a:buNone/>
            </a:pPr>
            <a:r>
              <a:rPr lang="en-US" altLang="zh-CN" dirty="0">
                <a:latin typeface="Arial" panose="020B0604020202020204" pitchFamily="34" charset="0"/>
                <a:ea typeface="微软雅黑" panose="020B0503020204020204" charset="-122"/>
              </a:rPr>
              <a:t>      “大数据”时代的概念最早由世界的著名的咨询公司麦肯锡提出。麦肯锡说：“数据已渗透到今天的每个行业和业务功能领域，并已成为重要的生产要素。随着新一轮的生产力增长和消费者盈余浪潮的到来，海量数据的挖掘和使用预示着“大数据”已经存在于物理学，生物学，环境生态学等领域以及军事，金融，通信等行业，但是由于近年来互联网的发展，信息产业的发展才引起了人们的关注。而在大数据时代下的个人著作信息保护愈来愈收到重视，网络环境纷杂，一个最简单有效的方法就是基于区块链技术，实现作品上链存证确权，上传作品进行存证操作即可出具版权存证电子证书，为版权保护提供技术支持。每一位个体在搜索引擎上的任何一次搜索形成的数据都会被记录下来，这些数据在不断积累、汇集的过程中，逐渐成了“大数据”。大数据的定义很多学者已经给出，但表述各不相同。综合来看，大数据就是数据量大、数据类型多的数据集合，同时传统的数据处理技术及IT技术无法对该数据集进行采集、获取、处理等操作。用户最能切身感受到的大数据表现相关。</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4.2 </a:t>
            </a:r>
            <a:r>
              <a:rPr lang="zh-CN" altLang="en-US" dirty="0">
                <a:latin typeface="Arial" panose="020B0604020202020204" pitchFamily="34" charset="0"/>
                <a:ea typeface="微软雅黑" panose="020B0503020204020204" charset="-122"/>
              </a:rPr>
              <a:t>基于字典树的数据库检索方式</a:t>
            </a:r>
          </a:p>
        </p:txBody>
      </p:sp>
      <p:sp>
        <p:nvSpPr>
          <p:cNvPr id="3" name="内容占位符 2"/>
          <p:cNvSpPr>
            <a:spLocks noGrp="1"/>
          </p:cNvSpPr>
          <p:nvPr>
            <p:ph idx="1"/>
            <p:custDataLst>
              <p:tags r:id="rId3"/>
            </p:custDataLst>
          </p:nvPr>
        </p:nvSpPr>
        <p:spPr/>
        <p:txBody>
          <a:bodyPr lIns="90000" tIns="46800" rIns="90000" bIns="46800"/>
          <a:lstStyle/>
          <a:p>
            <a:pPr marL="0" indent="0">
              <a:lnSpc>
                <a:spcPct val="120000"/>
              </a:lnSpc>
              <a:buNone/>
            </a:pPr>
            <a:r>
              <a:rPr lang="en-US" altLang="zh-CN" dirty="0">
                <a:latin typeface="Arial" panose="020B0604020202020204" pitchFamily="34" charset="0"/>
                <a:ea typeface="微软雅黑" panose="020B0503020204020204" charset="-122"/>
              </a:rPr>
              <a:t>       字典树又称单词查找树，Trie树，是一种树形结构，是一种哈希树的变种。典型应用是用于统计，排序和保存大量的字符串(但不仅限于字符串)，所以经常被搜索引擎系统用于文本词频统计。它的优点是：利用字符串的公共前缀来减少查询时间，最大限度地减少无谓的字符串比较，查询效率比哈希树高。</a:t>
            </a:r>
          </a:p>
          <a:p>
            <a:pPr marL="0" indent="0">
              <a:lnSpc>
                <a:spcPct val="120000"/>
              </a:lnSpc>
              <a:buNone/>
            </a:pPr>
            <a:r>
              <a:rPr lang="en-US" altLang="zh-CN" dirty="0">
                <a:latin typeface="Arial" panose="020B0604020202020204" pitchFamily="34" charset="0"/>
                <a:ea typeface="微软雅黑" panose="020B0503020204020204" charset="-122"/>
              </a:rPr>
              <a:t>       正因如此，在数据库检索过程中，我们通过查询效率极快的字典树快速的搜索到我们需要的信息，在进行著作信息保护时，需保护的信息将第一时间搜索出来，然后对其进行后续处理。</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总结</a:t>
            </a:r>
          </a:p>
        </p:txBody>
      </p:sp>
      <p:sp>
        <p:nvSpPr>
          <p:cNvPr id="3" name="文本占位符 2"/>
          <p:cNvSpPr>
            <a:spLocks noGrp="1"/>
          </p:cNvSpPr>
          <p:nvPr>
            <p:ph type="body" idx="1"/>
          </p:nvPr>
        </p:nvSpPr>
        <p:spPr>
          <a:xfrm>
            <a:off x="4737952" y="3835951"/>
            <a:ext cx="5540273" cy="1859365"/>
          </a:xfrm>
        </p:spPr>
        <p:txBody>
          <a:bodyPr/>
          <a:lstStyle/>
          <a:p>
            <a:r>
              <a:rPr lang="en-US" altLang="zh-CN"/>
              <a:t>5.1   </a:t>
            </a:r>
            <a:r>
              <a:rPr lang="zh-CN" altLang="en-US"/>
              <a:t>作品技术难点</a:t>
            </a:r>
          </a:p>
          <a:p>
            <a:r>
              <a:rPr lang="en-US" altLang="zh-CN"/>
              <a:t>5.2   </a:t>
            </a:r>
            <a:r>
              <a:rPr lang="zh-CN" altLang="en-US"/>
              <a:t>作品应用前景</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pPr algn="ctr"/>
            <a:r>
              <a:rPr lang="zh-CN" altLang="en-US" dirty="0">
                <a:latin typeface="Arial" panose="020B0604020202020204" pitchFamily="34" charset="0"/>
                <a:ea typeface="微软雅黑" panose="020B0503020204020204" charset="-122"/>
              </a:rPr>
              <a:t>五</a:t>
            </a:r>
            <a:r>
              <a:rPr lang="en-US" altLang="zh-CN" dirty="0">
                <a:latin typeface="Arial" panose="020B0604020202020204" pitchFamily="34" charset="0"/>
                <a:ea typeface="微软雅黑" panose="020B0503020204020204" charset="-122"/>
              </a:rPr>
              <a:t> </a:t>
            </a:r>
            <a:r>
              <a:rPr lang="zh-CN" altLang="en-US" dirty="0">
                <a:latin typeface="Arial" panose="020B0604020202020204" pitchFamily="34" charset="0"/>
                <a:ea typeface="微软雅黑" panose="020B0503020204020204" charset="-122"/>
              </a:rPr>
              <a:t>总结</a:t>
            </a:r>
          </a:p>
        </p:txBody>
      </p:sp>
      <p:sp>
        <p:nvSpPr>
          <p:cNvPr id="3" name="内容占位符 2"/>
          <p:cNvSpPr>
            <a:spLocks noGrp="1"/>
          </p:cNvSpPr>
          <p:nvPr>
            <p:ph idx="1"/>
            <p:custDataLst>
              <p:tags r:id="rId3"/>
            </p:custDataLst>
          </p:nvPr>
        </p:nvSpPr>
        <p:spPr>
          <a:xfrm>
            <a:off x="858520" y="1536700"/>
            <a:ext cx="5913120" cy="5087620"/>
          </a:xfrm>
        </p:spPr>
        <p:txBody>
          <a:bodyPr lIns="90000" tIns="46800" rIns="90000" bIns="46800">
            <a:normAutofit fontScale="25000" lnSpcReduction="20000"/>
          </a:bodyPr>
          <a:lstStyle/>
          <a:p>
            <a:pPr marL="0" algn="l" defTabSz="914400" eaLnBrk="1" fontAlgn="auto" hangingPunct="1">
              <a:lnSpc>
                <a:spcPct val="120000"/>
              </a:lnSpc>
              <a:buClrTx/>
              <a:buSzTx/>
              <a:buNone/>
            </a:pPr>
            <a:r>
              <a:rPr lang="en-US" altLang="zh-CN" dirty="0">
                <a:latin typeface="Arial" panose="020B0604020202020204" pitchFamily="34" charset="0"/>
                <a:ea typeface="微软雅黑" panose="020B0503020204020204" charset="-122"/>
              </a:rPr>
              <a:t>   </a:t>
            </a:r>
            <a:r>
              <a:rPr lang="zh-CN" altLang="en-US" sz="6400" dirty="0">
                <a:latin typeface="华文仿宋" panose="02010600040101010101" charset="-122"/>
                <a:ea typeface="华文仿宋" panose="02010600040101010101" charset="-122"/>
                <a:cs typeface="华文仿宋" panose="02010600040101010101" charset="-122"/>
              </a:rPr>
              <a:t>    区块链版权之所以能保护原创，是因为它能解决目前原创环境下最迫切的痛点，它在现下的所有版权维权场景中都能适用，因而具有一定的法律效力。区块链的去中心化结构能解决一些中心化服务器面临的隐私泄露问题，每个区块记录着本区块的hash值和上一个区块的hash值，我们算出每一个文件的hash值，如果文件被篡改，那么对应的文件hash值就会被改变，通过文件hash值是否改变，就可以判断出此文件是否被修改，被何人何时修改。</a:t>
            </a:r>
          </a:p>
          <a:p>
            <a:pPr marL="0" algn="l" defTabSz="914400" eaLnBrk="1" fontAlgn="auto" hangingPunct="1">
              <a:lnSpc>
                <a:spcPct val="120000"/>
              </a:lnSpc>
              <a:buClrTx/>
              <a:buSzTx/>
              <a:buNone/>
            </a:pPr>
            <a:r>
              <a:rPr lang="zh-CN" altLang="en-US" sz="6400" dirty="0">
                <a:latin typeface="华文仿宋" panose="02010600040101010101" charset="-122"/>
                <a:ea typeface="华文仿宋" panose="02010600040101010101" charset="-122"/>
                <a:cs typeface="华文仿宋" panose="02010600040101010101" charset="-122"/>
              </a:rPr>
              <a:t>       本项目研究了文件著作保护系统的构建方法，我们通过在网上大量搜集相关文件著作保护的资料，以及其他与此相关的讨论，我们总结了一些经验，了解了当下的一些不足之处，并再次基础上改进、创新，增加了我们自己的想法并努力去实现了我们的想法。提出了基于区块链的文件著作保护系统方案，并设计了一套可应用在实践中的文件著作保护系统，此方案用python代码实现，在Flask框架测试通过，我们通过对图片加入噪声，进行裁剪，以及对密钥敏感性的测试等都成功的实现了，并且可以通过网页访问运行。证明了本次方案的有效性。</a:t>
            </a:r>
          </a:p>
        </p:txBody>
      </p:sp>
      <p:sp>
        <p:nvSpPr>
          <p:cNvPr id="4" name="文本框 3"/>
          <p:cNvSpPr txBox="1"/>
          <p:nvPr/>
        </p:nvSpPr>
        <p:spPr>
          <a:xfrm>
            <a:off x="7609205" y="1578610"/>
            <a:ext cx="4064000" cy="4720590"/>
          </a:xfrm>
          <a:prstGeom prst="rect">
            <a:avLst/>
          </a:prstGeom>
          <a:noFill/>
        </p:spPr>
        <p:txBody>
          <a:bodyPr wrap="square" rtlCol="0">
            <a:noAutofit/>
          </a:bodyPr>
          <a:lstStyle/>
          <a:p>
            <a:pPr>
              <a:lnSpc>
                <a:spcPct val="200000"/>
              </a:lnSpc>
            </a:pPr>
            <a:r>
              <a:rPr lang="zh-CN" altLang="en-US" dirty="0"/>
              <a:t>本项目的关键步骤如下：</a:t>
            </a:r>
          </a:p>
          <a:p>
            <a:pPr>
              <a:lnSpc>
                <a:spcPct val="200000"/>
              </a:lnSpc>
            </a:pPr>
            <a:r>
              <a:rPr lang="zh-CN" altLang="en-US" dirty="0"/>
              <a:t>1)基于区块链的不可篡改性；</a:t>
            </a:r>
          </a:p>
          <a:p>
            <a:pPr>
              <a:lnSpc>
                <a:spcPct val="200000"/>
              </a:lnSpc>
            </a:pPr>
            <a:r>
              <a:rPr lang="zh-CN" altLang="en-US" dirty="0"/>
              <a:t>2)基于字典树的数据库检索方式；</a:t>
            </a:r>
            <a:r>
              <a:rPr lang="en-US" altLang="zh-CN" dirty="0"/>
              <a:t>3</a:t>
            </a:r>
            <a:r>
              <a:rPr lang="zh-CN" altLang="en-US" dirty="0"/>
              <a:t>)hash函数的应用；</a:t>
            </a:r>
          </a:p>
          <a:p>
            <a:pPr>
              <a:lnSpc>
                <a:spcPct val="200000"/>
              </a:lnSpc>
            </a:pPr>
            <a:r>
              <a:rPr lang="en-US" altLang="zh-CN" dirty="0"/>
              <a:t>4</a:t>
            </a:r>
            <a:r>
              <a:rPr lang="zh-CN" altLang="en-US" dirty="0"/>
              <a:t>)Flask框架的搭建；</a:t>
            </a:r>
          </a:p>
          <a:p>
            <a:pPr>
              <a:lnSpc>
                <a:spcPct val="200000"/>
              </a:lnSpc>
            </a:pPr>
            <a:r>
              <a:rPr lang="en-US" altLang="zh-CN" dirty="0"/>
              <a:t>5</a:t>
            </a:r>
            <a:r>
              <a:rPr lang="zh-CN" altLang="en-US" dirty="0"/>
              <a:t>)本项目系统在网页上的搭建和运行；</a:t>
            </a:r>
          </a:p>
          <a:p>
            <a:pPr>
              <a:lnSpc>
                <a:spcPct val="200000"/>
              </a:lnSpc>
            </a:pPr>
            <a:r>
              <a:rPr lang="en-US" altLang="zh-CN" dirty="0"/>
              <a:t>6</a:t>
            </a:r>
            <a:r>
              <a:rPr lang="zh-CN" altLang="en-US" dirty="0"/>
              <a:t>)客户端界面和后端程序的实现。</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819650" y="693718"/>
            <a:ext cx="1474470" cy="583565"/>
          </a:xfrm>
          <a:prstGeom prst="rect">
            <a:avLst/>
          </a:prstGeom>
          <a:noFill/>
        </p:spPr>
        <p:txBody>
          <a:bodyPr wrap="square" rtlCol="0">
            <a:spAutoFit/>
          </a:bodyPr>
          <a:lstStyle/>
          <a:p>
            <a:pPr algn="dist"/>
            <a:r>
              <a:rPr lang="zh-CN" altLang="en-US" sz="3200">
                <a:solidFill>
                  <a:srgbClr val="12B2BA"/>
                </a:solidFill>
                <a:latin typeface="Arial" panose="020B0604020202020204" pitchFamily="34" charset="0"/>
              </a:rPr>
              <a:t>目录</a:t>
            </a:r>
          </a:p>
        </p:txBody>
      </p:sp>
      <p:grpSp>
        <p:nvGrpSpPr>
          <p:cNvPr id="20" name="组合 19"/>
          <p:cNvGrpSpPr/>
          <p:nvPr>
            <p:custDataLst>
              <p:tags r:id="rId3"/>
            </p:custDataLst>
          </p:nvPr>
        </p:nvGrpSpPr>
        <p:grpSpPr>
          <a:xfrm rot="16200000">
            <a:off x="4346952" y="1762377"/>
            <a:ext cx="235823" cy="458533"/>
            <a:chOff x="-25400" y="58738"/>
            <a:chExt cx="863600" cy="1714502"/>
          </a:xfrm>
        </p:grpSpPr>
        <p:sp>
          <p:nvSpPr>
            <p:cNvPr id="21" name="任意多边形 5"/>
            <p:cNvSpPr/>
            <p:nvPr>
              <p:custDataLst>
                <p:tags r:id="rId43"/>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2" name="任意多边形 6"/>
            <p:cNvSpPr/>
            <p:nvPr>
              <p:custDataLst>
                <p:tags r:id="rId44"/>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3" name="任意多边形 7"/>
            <p:cNvSpPr/>
            <p:nvPr>
              <p:custDataLst>
                <p:tags r:id="rId45"/>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4" name="任意多边形 8"/>
            <p:cNvSpPr/>
            <p:nvPr>
              <p:custDataLst>
                <p:tags r:id="rId46"/>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5" name="任意多边形 12"/>
            <p:cNvSpPr/>
            <p:nvPr>
              <p:custDataLst>
                <p:tags r:id="rId47"/>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6" name="任意多边形 13"/>
            <p:cNvSpPr/>
            <p:nvPr>
              <p:custDataLst>
                <p:tags r:id="rId48"/>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7" name="任意多边形 14"/>
            <p:cNvSpPr/>
            <p:nvPr>
              <p:custDataLst>
                <p:tags r:id="rId49"/>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28" name="文本框 27"/>
          <p:cNvSpPr txBox="1"/>
          <p:nvPr>
            <p:custDataLst>
              <p:tags r:id="rId4"/>
            </p:custDataLst>
          </p:nvPr>
        </p:nvSpPr>
        <p:spPr>
          <a:xfrm>
            <a:off x="4723313" y="1789160"/>
            <a:ext cx="3357958" cy="368300"/>
          </a:xfrm>
          <a:prstGeom prst="rect">
            <a:avLst/>
          </a:prstGeom>
          <a:noFill/>
        </p:spPr>
        <p:txBody>
          <a:bodyPr wrap="square" rtlCol="0">
            <a:spAutoFit/>
          </a:bodyPr>
          <a:lstStyle/>
          <a:p>
            <a:r>
              <a:rPr lang="zh-CN" altLang="en-US" dirty="0">
                <a:latin typeface="Arial" panose="020B0604020202020204" pitchFamily="34" charset="0"/>
              </a:rPr>
              <a:t>作品概述</a:t>
            </a:r>
          </a:p>
        </p:txBody>
      </p:sp>
      <p:grpSp>
        <p:nvGrpSpPr>
          <p:cNvPr id="31" name="组合 30"/>
          <p:cNvGrpSpPr/>
          <p:nvPr>
            <p:custDataLst>
              <p:tags r:id="rId5"/>
            </p:custDataLst>
          </p:nvPr>
        </p:nvGrpSpPr>
        <p:grpSpPr>
          <a:xfrm rot="16200000">
            <a:off x="4346952" y="2554058"/>
            <a:ext cx="235823" cy="458533"/>
            <a:chOff x="-25400" y="58738"/>
            <a:chExt cx="863600" cy="1714502"/>
          </a:xfrm>
        </p:grpSpPr>
        <p:sp>
          <p:nvSpPr>
            <p:cNvPr id="33" name="任意多边形 5"/>
            <p:cNvSpPr/>
            <p:nvPr>
              <p:custDataLst>
                <p:tags r:id="rId36"/>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4" name="任意多边形 6"/>
            <p:cNvSpPr/>
            <p:nvPr>
              <p:custDataLst>
                <p:tags r:id="rId37"/>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5" name="任意多边形 7"/>
            <p:cNvSpPr/>
            <p:nvPr>
              <p:custDataLst>
                <p:tags r:id="rId38"/>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6" name="任意多边形 8"/>
            <p:cNvSpPr/>
            <p:nvPr>
              <p:custDataLst>
                <p:tags r:id="rId39"/>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7" name="任意多边形 12"/>
            <p:cNvSpPr/>
            <p:nvPr>
              <p:custDataLst>
                <p:tags r:id="rId40"/>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8" name="任意多边形 13"/>
            <p:cNvSpPr/>
            <p:nvPr>
              <p:custDataLst>
                <p:tags r:id="rId41"/>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9" name="任意多边形 14"/>
            <p:cNvSpPr/>
            <p:nvPr>
              <p:custDataLst>
                <p:tags r:id="rId42"/>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32" name="文本框 31"/>
          <p:cNvSpPr txBox="1"/>
          <p:nvPr>
            <p:custDataLst>
              <p:tags r:id="rId6"/>
            </p:custDataLst>
          </p:nvPr>
        </p:nvSpPr>
        <p:spPr>
          <a:xfrm>
            <a:off x="4723313" y="2580841"/>
            <a:ext cx="3357958" cy="368300"/>
          </a:xfrm>
          <a:prstGeom prst="rect">
            <a:avLst/>
          </a:prstGeom>
          <a:noFill/>
        </p:spPr>
        <p:txBody>
          <a:bodyPr wrap="square" rtlCol="0">
            <a:spAutoFit/>
          </a:bodyPr>
          <a:lstStyle/>
          <a:p>
            <a:r>
              <a:rPr lang="zh-CN" altLang="en-US">
                <a:latin typeface="Arial" panose="020B0604020202020204" pitchFamily="34" charset="0"/>
              </a:rPr>
              <a:t>作品设计</a:t>
            </a:r>
          </a:p>
        </p:txBody>
      </p:sp>
      <p:grpSp>
        <p:nvGrpSpPr>
          <p:cNvPr id="41" name="组合 40"/>
          <p:cNvGrpSpPr/>
          <p:nvPr>
            <p:custDataLst>
              <p:tags r:id="rId7"/>
            </p:custDataLst>
          </p:nvPr>
        </p:nvGrpSpPr>
        <p:grpSpPr>
          <a:xfrm rot="16200000">
            <a:off x="4346952" y="3345739"/>
            <a:ext cx="235823" cy="458533"/>
            <a:chOff x="-25400" y="58738"/>
            <a:chExt cx="863600" cy="1714502"/>
          </a:xfrm>
        </p:grpSpPr>
        <p:sp>
          <p:nvSpPr>
            <p:cNvPr id="43" name="任意多边形 5"/>
            <p:cNvSpPr/>
            <p:nvPr>
              <p:custDataLst>
                <p:tags r:id="rId29"/>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4" name="任意多边形 6"/>
            <p:cNvSpPr/>
            <p:nvPr>
              <p:custDataLst>
                <p:tags r:id="rId30"/>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5" name="任意多边形 7"/>
            <p:cNvSpPr/>
            <p:nvPr>
              <p:custDataLst>
                <p:tags r:id="rId31"/>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6" name="任意多边形 8"/>
            <p:cNvSpPr/>
            <p:nvPr>
              <p:custDataLst>
                <p:tags r:id="rId32"/>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7" name="任意多边形 12"/>
            <p:cNvSpPr/>
            <p:nvPr>
              <p:custDataLst>
                <p:tags r:id="rId33"/>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8" name="任意多边形 13"/>
            <p:cNvSpPr/>
            <p:nvPr>
              <p:custDataLst>
                <p:tags r:id="rId34"/>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49" name="任意多边形 14"/>
            <p:cNvSpPr/>
            <p:nvPr>
              <p:custDataLst>
                <p:tags r:id="rId35"/>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42" name="文本框 41"/>
          <p:cNvSpPr txBox="1"/>
          <p:nvPr>
            <p:custDataLst>
              <p:tags r:id="rId8"/>
            </p:custDataLst>
          </p:nvPr>
        </p:nvSpPr>
        <p:spPr>
          <a:xfrm>
            <a:off x="4723313" y="3372523"/>
            <a:ext cx="3357958" cy="368300"/>
          </a:xfrm>
          <a:prstGeom prst="rect">
            <a:avLst/>
          </a:prstGeom>
          <a:noFill/>
        </p:spPr>
        <p:txBody>
          <a:bodyPr wrap="square" rtlCol="0">
            <a:spAutoFit/>
          </a:bodyPr>
          <a:lstStyle/>
          <a:p>
            <a:r>
              <a:rPr lang="zh-CN" altLang="en-US" dirty="0">
                <a:latin typeface="Arial" panose="020B0604020202020204" pitchFamily="34" charset="0"/>
              </a:rPr>
              <a:t>作品测试与分析</a:t>
            </a:r>
          </a:p>
        </p:txBody>
      </p:sp>
      <p:grpSp>
        <p:nvGrpSpPr>
          <p:cNvPr id="51" name="组合 50"/>
          <p:cNvGrpSpPr/>
          <p:nvPr>
            <p:custDataLst>
              <p:tags r:id="rId9"/>
            </p:custDataLst>
          </p:nvPr>
        </p:nvGrpSpPr>
        <p:grpSpPr>
          <a:xfrm rot="16200000">
            <a:off x="4346952" y="4137420"/>
            <a:ext cx="235823" cy="458533"/>
            <a:chOff x="-25400" y="58738"/>
            <a:chExt cx="863600" cy="1714502"/>
          </a:xfrm>
        </p:grpSpPr>
        <p:sp>
          <p:nvSpPr>
            <p:cNvPr id="53" name="任意多边形 5"/>
            <p:cNvSpPr/>
            <p:nvPr>
              <p:custDataLst>
                <p:tags r:id="rId22"/>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4" name="任意多边形 6"/>
            <p:cNvSpPr/>
            <p:nvPr>
              <p:custDataLst>
                <p:tags r:id="rId23"/>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5" name="任意多边形 7"/>
            <p:cNvSpPr/>
            <p:nvPr>
              <p:custDataLst>
                <p:tags r:id="rId24"/>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6" name="任意多边形 8"/>
            <p:cNvSpPr/>
            <p:nvPr>
              <p:custDataLst>
                <p:tags r:id="rId25"/>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7" name="任意多边形 12"/>
            <p:cNvSpPr/>
            <p:nvPr>
              <p:custDataLst>
                <p:tags r:id="rId26"/>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8" name="任意多边形 13"/>
            <p:cNvSpPr/>
            <p:nvPr>
              <p:custDataLst>
                <p:tags r:id="rId27"/>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9" name="任意多边形 14"/>
            <p:cNvSpPr/>
            <p:nvPr>
              <p:custDataLst>
                <p:tags r:id="rId28"/>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52" name="文本框 51"/>
          <p:cNvSpPr txBox="1"/>
          <p:nvPr>
            <p:custDataLst>
              <p:tags r:id="rId10"/>
            </p:custDataLst>
          </p:nvPr>
        </p:nvSpPr>
        <p:spPr>
          <a:xfrm>
            <a:off x="4723313" y="4164204"/>
            <a:ext cx="3357958" cy="368300"/>
          </a:xfrm>
          <a:prstGeom prst="rect">
            <a:avLst/>
          </a:prstGeom>
          <a:noFill/>
        </p:spPr>
        <p:txBody>
          <a:bodyPr wrap="square" rtlCol="0">
            <a:spAutoFit/>
          </a:bodyPr>
          <a:lstStyle/>
          <a:p>
            <a:r>
              <a:rPr lang="zh-CN" altLang="en-US">
                <a:latin typeface="Arial" panose="020B0604020202020204" pitchFamily="34" charset="0"/>
              </a:rPr>
              <a:t>创新性说明</a:t>
            </a:r>
          </a:p>
        </p:txBody>
      </p:sp>
      <p:pic>
        <p:nvPicPr>
          <p:cNvPr id="29" name="图片 28"/>
          <p:cNvPicPr>
            <a:picLocks noChangeAspect="1"/>
          </p:cNvPicPr>
          <p:nvPr>
            <p:custDataLst>
              <p:tags r:id="rId11"/>
            </p:custDataLst>
          </p:nvPr>
        </p:nvPicPr>
        <p:blipFill rotWithShape="1">
          <a:blip r:embed="rId52"/>
          <a:srcRect/>
          <a:stretch>
            <a:fillRect/>
          </a:stretch>
        </p:blipFill>
        <p:spPr>
          <a:xfrm>
            <a:off x="8180284" y="38100"/>
            <a:ext cx="4011716" cy="6858594"/>
          </a:xfrm>
          <a:prstGeom prst="rect">
            <a:avLst/>
          </a:prstGeom>
        </p:spPr>
      </p:pic>
      <p:pic>
        <p:nvPicPr>
          <p:cNvPr id="14336" name="图片 14335"/>
          <p:cNvPicPr>
            <a:picLocks noChangeAspect="1"/>
          </p:cNvPicPr>
          <p:nvPr>
            <p:custDataLst>
              <p:tags r:id="rId12"/>
            </p:custDataLst>
          </p:nvPr>
        </p:nvPicPr>
        <p:blipFill rotWithShape="1">
          <a:blip r:embed="rId53"/>
          <a:srcRect/>
          <a:stretch>
            <a:fillRect/>
          </a:stretch>
        </p:blipFill>
        <p:spPr>
          <a:xfrm>
            <a:off x="0" y="0"/>
            <a:ext cx="4196398" cy="6858594"/>
          </a:xfrm>
          <a:prstGeom prst="rect">
            <a:avLst/>
          </a:prstGeom>
        </p:spPr>
      </p:pic>
      <p:grpSp>
        <p:nvGrpSpPr>
          <p:cNvPr id="2" name="组合 1"/>
          <p:cNvGrpSpPr/>
          <p:nvPr>
            <p:custDataLst>
              <p:tags r:id="rId13"/>
            </p:custDataLst>
          </p:nvPr>
        </p:nvGrpSpPr>
        <p:grpSpPr>
          <a:xfrm rot="16200000">
            <a:off x="4350704" y="4850354"/>
            <a:ext cx="235823" cy="458533"/>
            <a:chOff x="-25400" y="58738"/>
            <a:chExt cx="863600" cy="1714502"/>
          </a:xfrm>
        </p:grpSpPr>
        <p:sp>
          <p:nvSpPr>
            <p:cNvPr id="4" name="任意多边形 5"/>
            <p:cNvSpPr/>
            <p:nvPr>
              <p:custDataLst>
                <p:tags r:id="rId15"/>
              </p:custDataLst>
            </p:nvPr>
          </p:nvSpPr>
          <p:spPr bwMode="auto">
            <a:xfrm>
              <a:off x="7937" y="1344614"/>
              <a:ext cx="428625" cy="428626"/>
            </a:xfrm>
            <a:custGeom>
              <a:avLst/>
              <a:gdLst>
                <a:gd name="connsiteX0" fmla="*/ 0 w 323521"/>
                <a:gd name="connsiteY0" fmla="*/ 0 h 323521"/>
                <a:gd name="connsiteX1" fmla="*/ 323521 w 323521"/>
                <a:gd name="connsiteY1" fmla="*/ 0 h 323521"/>
                <a:gd name="connsiteX2" fmla="*/ 0 w 323521"/>
                <a:gd name="connsiteY2" fmla="*/ 323521 h 323521"/>
                <a:gd name="connsiteX3" fmla="*/ 0 w 323521"/>
                <a:gd name="connsiteY3" fmla="*/ 0 h 323521"/>
              </a:gdLst>
              <a:ahLst/>
              <a:cxnLst>
                <a:cxn ang="0">
                  <a:pos x="connsiteX0" y="connsiteY0"/>
                </a:cxn>
                <a:cxn ang="0">
                  <a:pos x="connsiteX1" y="connsiteY1"/>
                </a:cxn>
                <a:cxn ang="0">
                  <a:pos x="connsiteX2" y="connsiteY2"/>
                </a:cxn>
                <a:cxn ang="0">
                  <a:pos x="connsiteX3" y="connsiteY3"/>
                </a:cxn>
              </a:cxnLst>
              <a:rect l="l" t="t" r="r" b="b"/>
              <a:pathLst>
                <a:path w="323521" h="323521">
                  <a:moveTo>
                    <a:pt x="0" y="0"/>
                  </a:moveTo>
                  <a:lnTo>
                    <a:pt x="323521" y="0"/>
                  </a:lnTo>
                  <a:lnTo>
                    <a:pt x="0" y="32352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 name="任意多边形 6"/>
            <p:cNvSpPr/>
            <p:nvPr>
              <p:custDataLst>
                <p:tags r:id="rId16"/>
              </p:custDataLst>
            </p:nvPr>
          </p:nvSpPr>
          <p:spPr bwMode="auto">
            <a:xfrm>
              <a:off x="7937" y="215900"/>
              <a:ext cx="676275" cy="719138"/>
            </a:xfrm>
            <a:custGeom>
              <a:avLst/>
              <a:gdLst>
                <a:gd name="connsiteX0" fmla="*/ 118730 w 510032"/>
                <a:gd name="connsiteY0" fmla="*/ 0 h 542612"/>
                <a:gd name="connsiteX1" fmla="*/ 510032 w 510032"/>
                <a:gd name="connsiteY1" fmla="*/ 391302 h 542612"/>
                <a:gd name="connsiteX2" fmla="*/ 0 w 510032"/>
                <a:gd name="connsiteY2" fmla="*/ 542612 h 542612"/>
                <a:gd name="connsiteX3" fmla="*/ 0 w 510032"/>
                <a:gd name="connsiteY3" fmla="*/ 218890 h 542612"/>
                <a:gd name="connsiteX4" fmla="*/ 118730 w 510032"/>
                <a:gd name="connsiteY4" fmla="*/ 0 h 542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032" h="542612">
                  <a:moveTo>
                    <a:pt x="118730" y="0"/>
                  </a:moveTo>
                  <a:lnTo>
                    <a:pt x="510032" y="391302"/>
                  </a:lnTo>
                  <a:lnTo>
                    <a:pt x="0" y="542612"/>
                  </a:lnTo>
                  <a:lnTo>
                    <a:pt x="0" y="218890"/>
                  </a:lnTo>
                  <a:lnTo>
                    <a:pt x="1187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6" name="任意多边形 7"/>
            <p:cNvSpPr/>
            <p:nvPr>
              <p:custDataLst>
                <p:tags r:id="rId17"/>
              </p:custDataLst>
            </p:nvPr>
          </p:nvSpPr>
          <p:spPr bwMode="auto">
            <a:xfrm>
              <a:off x="7937" y="58738"/>
              <a:ext cx="157163" cy="447675"/>
            </a:xfrm>
            <a:custGeom>
              <a:avLst/>
              <a:gdLst>
                <a:gd name="connsiteX0" fmla="*/ 0 w 118730"/>
                <a:gd name="connsiteY0" fmla="*/ 0 h 337620"/>
                <a:gd name="connsiteX1" fmla="*/ 118730 w 118730"/>
                <a:gd name="connsiteY1" fmla="*/ 118730 h 337620"/>
                <a:gd name="connsiteX2" fmla="*/ 0 w 118730"/>
                <a:gd name="connsiteY2" fmla="*/ 337620 h 337620"/>
                <a:gd name="connsiteX3" fmla="*/ 0 w 118730"/>
                <a:gd name="connsiteY3" fmla="*/ 0 h 337620"/>
              </a:gdLst>
              <a:ahLst/>
              <a:cxnLst>
                <a:cxn ang="0">
                  <a:pos x="connsiteX0" y="connsiteY0"/>
                </a:cxn>
                <a:cxn ang="0">
                  <a:pos x="connsiteX1" y="connsiteY1"/>
                </a:cxn>
                <a:cxn ang="0">
                  <a:pos x="connsiteX2" y="connsiteY2"/>
                </a:cxn>
                <a:cxn ang="0">
                  <a:pos x="connsiteX3" y="connsiteY3"/>
                </a:cxn>
              </a:cxnLst>
              <a:rect l="l" t="t" r="r" b="b"/>
              <a:pathLst>
                <a:path w="118730" h="337620">
                  <a:moveTo>
                    <a:pt x="0" y="0"/>
                  </a:moveTo>
                  <a:lnTo>
                    <a:pt x="118730" y="118730"/>
                  </a:lnTo>
                  <a:lnTo>
                    <a:pt x="0" y="337620"/>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7" name="任意多边形 8"/>
            <p:cNvSpPr/>
            <p:nvPr>
              <p:custDataLst>
                <p:tags r:id="rId18"/>
              </p:custDataLst>
            </p:nvPr>
          </p:nvSpPr>
          <p:spPr bwMode="auto">
            <a:xfrm>
              <a:off x="7937" y="1139826"/>
              <a:ext cx="633412" cy="204788"/>
            </a:xfrm>
            <a:custGeom>
              <a:avLst/>
              <a:gdLst>
                <a:gd name="connsiteX0" fmla="*/ 478288 w 478288"/>
                <a:gd name="connsiteY0" fmla="*/ 0 h 154767"/>
                <a:gd name="connsiteX1" fmla="*/ 323521 w 478288"/>
                <a:gd name="connsiteY1" fmla="*/ 154767 h 154767"/>
                <a:gd name="connsiteX2" fmla="*/ 0 w 478288"/>
                <a:gd name="connsiteY2" fmla="*/ 154767 h 154767"/>
                <a:gd name="connsiteX3" fmla="*/ 0 w 478288"/>
                <a:gd name="connsiteY3" fmla="*/ 141892 h 154767"/>
                <a:gd name="connsiteX4" fmla="*/ 478288 w 478288"/>
                <a:gd name="connsiteY4" fmla="*/ 0 h 154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288" h="154767">
                  <a:moveTo>
                    <a:pt x="478288" y="0"/>
                  </a:moveTo>
                  <a:lnTo>
                    <a:pt x="323521" y="154767"/>
                  </a:lnTo>
                  <a:lnTo>
                    <a:pt x="0" y="154767"/>
                  </a:lnTo>
                  <a:lnTo>
                    <a:pt x="0" y="141892"/>
                  </a:lnTo>
                  <a:lnTo>
                    <a:pt x="478288"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8" name="任意多边形 12"/>
            <p:cNvSpPr/>
            <p:nvPr>
              <p:custDataLst>
                <p:tags r:id="rId19"/>
              </p:custDataLst>
            </p:nvPr>
          </p:nvSpPr>
          <p:spPr bwMode="auto">
            <a:xfrm rot="1442336">
              <a:off x="288925" y="823913"/>
              <a:ext cx="334963" cy="539750"/>
            </a:xfrm>
            <a:custGeom>
              <a:avLst/>
              <a:gdLst>
                <a:gd name="connsiteX0" fmla="*/ 40312 w 252306"/>
                <a:gd name="connsiteY0" fmla="*/ 0 h 407313"/>
                <a:gd name="connsiteX1" fmla="*/ 252306 w 252306"/>
                <a:gd name="connsiteY1" fmla="*/ 191345 h 407313"/>
                <a:gd name="connsiteX2" fmla="*/ 0 w 252306"/>
                <a:gd name="connsiteY2" fmla="*/ 407313 h 407313"/>
                <a:gd name="connsiteX3" fmla="*/ 0 w 252306"/>
                <a:gd name="connsiteY3" fmla="*/ 34506 h 407313"/>
                <a:gd name="connsiteX4" fmla="*/ 40312 w 252306"/>
                <a:gd name="connsiteY4" fmla="*/ 0 h 40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306" h="407313">
                  <a:moveTo>
                    <a:pt x="40312" y="0"/>
                  </a:moveTo>
                  <a:lnTo>
                    <a:pt x="252306" y="191345"/>
                  </a:lnTo>
                  <a:lnTo>
                    <a:pt x="0" y="407313"/>
                  </a:lnTo>
                  <a:lnTo>
                    <a:pt x="0" y="34506"/>
                  </a:lnTo>
                  <a:lnTo>
                    <a:pt x="4031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9" name="任意多边形 13"/>
            <p:cNvSpPr/>
            <p:nvPr>
              <p:custDataLst>
                <p:tags r:id="rId20"/>
              </p:custDataLst>
            </p:nvPr>
          </p:nvSpPr>
          <p:spPr bwMode="auto">
            <a:xfrm rot="1442336">
              <a:off x="422275" y="730251"/>
              <a:ext cx="415925" cy="404813"/>
            </a:xfrm>
            <a:custGeom>
              <a:avLst/>
              <a:gdLst>
                <a:gd name="connsiteX0" fmla="*/ 132621 w 312947"/>
                <a:gd name="connsiteY0" fmla="*/ 0 h 304866"/>
                <a:gd name="connsiteX1" fmla="*/ 312947 w 312947"/>
                <a:gd name="connsiteY1" fmla="*/ 69080 h 304866"/>
                <a:gd name="connsiteX2" fmla="*/ 227808 w 312947"/>
                <a:gd name="connsiteY2" fmla="*/ 291329 h 304866"/>
                <a:gd name="connsiteX3" fmla="*/ 211994 w 312947"/>
                <a:gd name="connsiteY3" fmla="*/ 304866 h 304866"/>
                <a:gd name="connsiteX4" fmla="*/ 0 w 312947"/>
                <a:gd name="connsiteY4" fmla="*/ 113521 h 304866"/>
                <a:gd name="connsiteX5" fmla="*/ 132621 w 312947"/>
                <a:gd name="connsiteY5" fmla="*/ 0 h 30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947" h="304866">
                  <a:moveTo>
                    <a:pt x="132621" y="0"/>
                  </a:moveTo>
                  <a:lnTo>
                    <a:pt x="312947" y="69080"/>
                  </a:lnTo>
                  <a:lnTo>
                    <a:pt x="227808" y="291329"/>
                  </a:lnTo>
                  <a:lnTo>
                    <a:pt x="211994" y="304866"/>
                  </a:lnTo>
                  <a:lnTo>
                    <a:pt x="0" y="113521"/>
                  </a:lnTo>
                  <a:lnTo>
                    <a:pt x="132621"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0" name="任意多边形 14"/>
            <p:cNvSpPr/>
            <p:nvPr>
              <p:custDataLst>
                <p:tags r:id="rId21"/>
              </p:custDataLst>
            </p:nvPr>
          </p:nvSpPr>
          <p:spPr bwMode="auto">
            <a:xfrm rot="1442336">
              <a:off x="-25400" y="731838"/>
              <a:ext cx="306388" cy="619125"/>
            </a:xfrm>
            <a:custGeom>
              <a:avLst/>
              <a:gdLst>
                <a:gd name="connsiteX0" fmla="*/ 231226 w 231226"/>
                <a:gd name="connsiteY0" fmla="*/ 0 h 467722"/>
                <a:gd name="connsiteX1" fmla="*/ 231226 w 231226"/>
                <a:gd name="connsiteY1" fmla="*/ 372807 h 467722"/>
                <a:gd name="connsiteX2" fmla="*/ 120341 w 231226"/>
                <a:gd name="connsiteY2" fmla="*/ 467722 h 467722"/>
                <a:gd name="connsiteX3" fmla="*/ 0 w 231226"/>
                <a:gd name="connsiteY3" fmla="*/ 197925 h 467722"/>
                <a:gd name="connsiteX4" fmla="*/ 231226 w 231226"/>
                <a:gd name="connsiteY4" fmla="*/ 0 h 46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26" h="467722">
                  <a:moveTo>
                    <a:pt x="231226" y="0"/>
                  </a:moveTo>
                  <a:lnTo>
                    <a:pt x="231226" y="372807"/>
                  </a:lnTo>
                  <a:lnTo>
                    <a:pt x="120341" y="467722"/>
                  </a:lnTo>
                  <a:lnTo>
                    <a:pt x="0" y="197925"/>
                  </a:lnTo>
                  <a:lnTo>
                    <a:pt x="23122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grpSp>
      <p:sp>
        <p:nvSpPr>
          <p:cNvPr id="11" name="文本框 10"/>
          <p:cNvSpPr txBox="1"/>
          <p:nvPr>
            <p:custDataLst>
              <p:tags r:id="rId14"/>
            </p:custDataLst>
          </p:nvPr>
        </p:nvSpPr>
        <p:spPr>
          <a:xfrm>
            <a:off x="4760836" y="4865881"/>
            <a:ext cx="3357958" cy="368300"/>
          </a:xfrm>
          <a:prstGeom prst="rect">
            <a:avLst/>
          </a:prstGeom>
          <a:noFill/>
        </p:spPr>
        <p:txBody>
          <a:bodyPr wrap="square" rtlCol="0">
            <a:spAutoFit/>
          </a:bodyPr>
          <a:lstStyle/>
          <a:p>
            <a:r>
              <a:rPr lang="zh-CN" altLang="en-US">
                <a:latin typeface="Arial" panose="020B0604020202020204" pitchFamily="34" charset="0"/>
              </a:rPr>
              <a:t>总结</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z="3600" dirty="0">
                <a:latin typeface="Arial" panose="020B0604020202020204" pitchFamily="34" charset="0"/>
                <a:ea typeface="微软雅黑" panose="020B0503020204020204" charset="-122"/>
              </a:rPr>
              <a:t>5.1 </a:t>
            </a:r>
            <a:r>
              <a:rPr lang="zh-CN" altLang="en-US" sz="3600" dirty="0">
                <a:latin typeface="Arial" panose="020B0604020202020204" pitchFamily="34" charset="0"/>
                <a:ea typeface="微软雅黑" panose="020B0503020204020204" charset="-122"/>
              </a:rPr>
              <a:t>作品技术难点</a:t>
            </a:r>
            <a:r>
              <a:rPr lang="en-US" altLang="zh-CN" sz="3600" dirty="0">
                <a:latin typeface="Arial" panose="020B0604020202020204" pitchFamily="34" charset="0"/>
                <a:ea typeface="微软雅黑" panose="020B0503020204020204" charset="-122"/>
              </a:rPr>
              <a:t>----</a:t>
            </a:r>
            <a:r>
              <a:rPr lang="zh-CN" altLang="en-US" sz="3600" dirty="0">
                <a:latin typeface="Arial" panose="020B0604020202020204" pitchFamily="34" charset="0"/>
                <a:ea typeface="微软雅黑" panose="020B0503020204020204" charset="-122"/>
              </a:rPr>
              <a:t>基于字典树的数据库检索方式</a:t>
            </a:r>
          </a:p>
        </p:txBody>
      </p:sp>
      <p:sp>
        <p:nvSpPr>
          <p:cNvPr id="3" name="内容占位符 2"/>
          <p:cNvSpPr>
            <a:spLocks noGrp="1"/>
          </p:cNvSpPr>
          <p:nvPr>
            <p:ph idx="1"/>
            <p:custDataLst>
              <p:tags r:id="rId3"/>
            </p:custDataLst>
          </p:nvPr>
        </p:nvSpPr>
        <p:spPr>
          <a:xfrm>
            <a:off x="797560" y="1825625"/>
            <a:ext cx="4993005" cy="4351655"/>
          </a:xfrm>
        </p:spPr>
        <p:txBody>
          <a:bodyPr lIns="90000" tIns="46800" rIns="90000" bIns="46800">
            <a:normAutofit lnSpcReduction="10000"/>
          </a:bodyPr>
          <a:lstStyle/>
          <a:p>
            <a:pPr marL="0" indent="0">
              <a:lnSpc>
                <a:spcPct val="120000"/>
              </a:lnSpc>
              <a:buNone/>
            </a:pPr>
            <a:r>
              <a:rPr lang="en-US" altLang="zh-CN" dirty="0">
                <a:latin typeface="Arial" panose="020B0604020202020204" pitchFamily="34" charset="0"/>
                <a:ea typeface="微软雅黑" panose="020B0503020204020204" charset="-122"/>
              </a:rPr>
              <a:t>       字典树也叫Trie树、前缀树。顾名思义，它是一种针对字符串进行维护的数据结构，类似于如下图这样一种结构。他有ABC，ABD，BA,BC,AB,这么多中数据可以存储，而我们的用户的个人信息就是用这种方式存储。我们通过字典树可以快速的查询出是哪一位用户，在什么时间，将文件上传到区块链中的。</a:t>
            </a:r>
          </a:p>
        </p:txBody>
      </p:sp>
      <p:pic>
        <p:nvPicPr>
          <p:cNvPr id="4" name="IM 27"/>
          <p:cNvPicPr>
            <a:picLocks noChangeAspect="1"/>
          </p:cNvPicPr>
          <p:nvPr/>
        </p:nvPicPr>
        <p:blipFill>
          <a:blip r:embed="rId6"/>
          <a:stretch>
            <a:fillRect/>
          </a:stretch>
        </p:blipFill>
        <p:spPr>
          <a:xfrm>
            <a:off x="5831205" y="1349375"/>
            <a:ext cx="6360795" cy="5304790"/>
          </a:xfrm>
          <a:prstGeom prst="rect">
            <a:avLst/>
          </a:prstGeom>
          <a:noFill/>
          <a:ln w="9525">
            <a:noFill/>
          </a:ln>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dirty="0">
                <a:latin typeface="Arial" panose="020B0604020202020204" pitchFamily="34" charset="0"/>
                <a:ea typeface="微软雅黑" panose="020B0503020204020204" charset="-122"/>
              </a:rPr>
              <a:t>5.1 </a:t>
            </a:r>
            <a:r>
              <a:rPr lang="zh-CN" altLang="en-US" dirty="0">
                <a:latin typeface="Arial" panose="020B0604020202020204" pitchFamily="34" charset="0"/>
                <a:ea typeface="微软雅黑" panose="020B0503020204020204" charset="-122"/>
              </a:rPr>
              <a:t>技术难点</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区块链的实现</a:t>
            </a:r>
          </a:p>
        </p:txBody>
      </p:sp>
      <p:sp>
        <p:nvSpPr>
          <p:cNvPr id="3" name="内容占位符 2"/>
          <p:cNvSpPr>
            <a:spLocks noGrp="1"/>
          </p:cNvSpPr>
          <p:nvPr>
            <p:ph idx="1"/>
            <p:custDataLst>
              <p:tags r:id="rId3"/>
            </p:custDataLst>
          </p:nvPr>
        </p:nvSpPr>
        <p:spPr>
          <a:xfrm>
            <a:off x="838200" y="1291590"/>
            <a:ext cx="10515600" cy="5565775"/>
          </a:xfrm>
        </p:spPr>
        <p:txBody>
          <a:bodyPr lIns="90000" tIns="46800" rIns="90000" bIns="46800">
            <a:normAutofit fontScale="87500" lnSpcReduction="10000"/>
          </a:bodyPr>
          <a:lstStyle/>
          <a:p>
            <a:pPr marL="0" indent="0">
              <a:lnSpc>
                <a:spcPct val="100000"/>
              </a:lnSpc>
              <a:buNone/>
            </a:pPr>
            <a:r>
              <a:rPr lang="en-US" altLang="zh-CN" dirty="0">
                <a:latin typeface="Arial" panose="020B0604020202020204" pitchFamily="34" charset="0"/>
                <a:ea typeface="微软雅黑" panose="020B0503020204020204" charset="-122"/>
              </a:rPr>
              <a:t>       区块链最早出现在1991年，由一群研究人员用来给数字化文档打时间戳。以使得这些文档不能被篡改，看上去区块链技术就像一位公证人一样。我们也是用这种方法实现判断文件是否被篡改，我们每生成一个区块，我们都会给这个区块按照特定的hash算法，来得到一个hash值，一般来说，只要这个区块的index,previoushash,timestamp,data有改动，那么它所算出的hash值也会改变，所以当你想要篡改某个区块的数据时，你需要将后面所有的区块的previoushash都进行篡改。</a:t>
            </a:r>
          </a:p>
          <a:p>
            <a:pPr marL="0" indent="0">
              <a:lnSpc>
                <a:spcPct val="100000"/>
              </a:lnSpc>
              <a:buNone/>
            </a:pPr>
            <a:r>
              <a:rPr lang="en-US" altLang="zh-CN" dirty="0">
                <a:latin typeface="Arial" panose="020B0604020202020204" pitchFamily="34" charset="0"/>
                <a:ea typeface="微软雅黑" panose="020B0503020204020204" charset="-122"/>
              </a:rPr>
              <a:t>       首先我们定义区块，在一个区块中，存储着一个时间戳和一个(可选的)索引。为了保证整个区块链的完整性，每个区块有一个标记自己身份的哈希值，像莱特币，每个区块的哈希值都是由一个密码学算法根据区块的索引、时间戳、数据以及前一个区块的哈希值生成的。区块的数据可以是任何你想要的东西。</a:t>
            </a:r>
          </a:p>
          <a:p>
            <a:pPr marL="0" indent="0">
              <a:lnSpc>
                <a:spcPct val="100000"/>
              </a:lnSpc>
              <a:buNone/>
            </a:pPr>
            <a:r>
              <a:rPr lang="en-US" altLang="zh-CN" dirty="0">
                <a:latin typeface="Arial" panose="020B0604020202020204" pitchFamily="34" charset="0"/>
                <a:ea typeface="微软雅黑" panose="020B0503020204020204" charset="-122"/>
              </a:rPr>
              <a:t>       现在我们有自己的区块结构，我们需要开始把区块附加到实际的链条上。前面提到过，每个区块需要前面区块的信息，第一个区块，或者说创世区块，是一个特殊的区块，在许多情况下，这是通过手工或者一个唯一的逻辑添加上去的。它的数据值和previoushash参数是任意指定的。接下来我们需要一个函数来生成区块链里的后续区块，这个函数将链条中的前一个区块作为参数，为新的区块创建数据，并返回带有一个带有合适的数据的新区块。当新的区块哈希来自前面的区块的信息，伴随着新区块的加入，区块链的完整性也得以增强。如果我们不这么做的话，那么外界就很容易用他们的新区块来替换我们的链条里的区块，以达到“篡改历史”的目的。</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z="3600" dirty="0">
                <a:latin typeface="Arial" panose="020B0604020202020204" pitchFamily="34" charset="0"/>
                <a:ea typeface="微软雅黑" panose="020B0503020204020204" charset="-122"/>
              </a:rPr>
              <a:t>5.1 </a:t>
            </a:r>
            <a:r>
              <a:rPr lang="zh-CN" altLang="en-US" sz="3600" dirty="0">
                <a:latin typeface="Arial" panose="020B0604020202020204" pitchFamily="34" charset="0"/>
                <a:ea typeface="微软雅黑" panose="020B0503020204020204" charset="-122"/>
              </a:rPr>
              <a:t>作品技术难点</a:t>
            </a:r>
            <a:r>
              <a:rPr lang="en-US" altLang="zh-CN" sz="3600" dirty="0">
                <a:latin typeface="Arial" panose="020B0604020202020204" pitchFamily="34" charset="0"/>
                <a:ea typeface="微软雅黑" panose="020B0503020204020204" charset="-122"/>
              </a:rPr>
              <a:t>----</a:t>
            </a:r>
            <a:r>
              <a:rPr lang="zh-CN" altLang="en-US" sz="3600" dirty="0">
                <a:latin typeface="Arial" panose="020B0604020202020204" pitchFamily="34" charset="0"/>
                <a:ea typeface="微软雅黑" panose="020B0503020204020204" charset="-122"/>
              </a:rPr>
              <a:t>共识算法的实现</a:t>
            </a:r>
          </a:p>
        </p:txBody>
      </p:sp>
      <p:sp>
        <p:nvSpPr>
          <p:cNvPr id="3" name="内容占位符 2"/>
          <p:cNvSpPr>
            <a:spLocks noGrp="1"/>
          </p:cNvSpPr>
          <p:nvPr>
            <p:ph idx="1"/>
            <p:custDataLst>
              <p:tags r:id="rId3"/>
            </p:custDataLst>
          </p:nvPr>
        </p:nvSpPr>
        <p:spPr>
          <a:xfrm>
            <a:off x="797560" y="1825625"/>
            <a:ext cx="10556240" cy="4351655"/>
          </a:xfrm>
        </p:spPr>
        <p:txBody>
          <a:bodyPr lIns="90000" tIns="46800" rIns="90000" bIns="46800">
            <a:normAutofit fontScale="87500" lnSpcReduction="10000"/>
          </a:bodyPr>
          <a:lstStyle/>
          <a:p>
            <a:pPr marL="0" indent="0">
              <a:lnSpc>
                <a:spcPct val="140000"/>
              </a:lnSpc>
              <a:buNone/>
            </a:pPr>
            <a:r>
              <a:rPr lang="en-US" altLang="zh-CN" dirty="0">
                <a:latin typeface="Arial" panose="020B0604020202020204" pitchFamily="34" charset="0"/>
                <a:ea typeface="微软雅黑" panose="020B0503020204020204" charset="-122"/>
              </a:rPr>
              <a:t>       分布式系统是若干独立计算机的集合，这计算机对用户来说就像单个相关系统。那么我们需要时每个节点共享相同的数据副本，自然而然地也就解决了单点故障的问题。也就是每个块内都要存储所有的信息，互相牵制，相互联系，最终实现去中心化，在不同的情况下，所选择的中心不同，且每个块都可作为中心。每个块都有对应保存的hash值，同时也保存上一个块的hash值，这样以此类推，每一个块都与上一个块相互联系，从而使所有块被一张网链接起来。这样每个块都能和其他块形成联系，这样实现共识算法。这里我们采用拜占庭容错技术	(ByzantineFaultTolerance，BFT)是一类分布式计算领域的容错技术。拜占庭假设是对现实世界的模型化，由于硬件错误、网络拥塞或中断以及遭到恶意攻击等原因，计算机和网络可能出现不可预料的行为。拜占庭容错技术被设计用来处理这些异常行为，并满足所要解决的问题的规范要求。</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en-US" altLang="zh-CN" sz="3600" dirty="0">
                <a:latin typeface="Arial" panose="020B0604020202020204" pitchFamily="34" charset="0"/>
                <a:ea typeface="微软雅黑" panose="020B0503020204020204" charset="-122"/>
              </a:rPr>
              <a:t>5.</a:t>
            </a:r>
            <a:r>
              <a:rPr lang="en-US" sz="3600" dirty="0">
                <a:latin typeface="Arial" panose="020B0604020202020204" pitchFamily="34" charset="0"/>
                <a:ea typeface="微软雅黑" panose="020B0503020204020204" charset="-122"/>
              </a:rPr>
              <a:t>2 </a:t>
            </a:r>
            <a:r>
              <a:rPr lang="zh-CN" altLang="en-US" sz="3600" dirty="0">
                <a:latin typeface="Arial" panose="020B0604020202020204" pitchFamily="34" charset="0"/>
                <a:ea typeface="微软雅黑" panose="020B0503020204020204" charset="-122"/>
              </a:rPr>
              <a:t>作品应用前景</a:t>
            </a:r>
          </a:p>
        </p:txBody>
      </p:sp>
      <p:sp>
        <p:nvSpPr>
          <p:cNvPr id="3" name="内容占位符 2"/>
          <p:cNvSpPr>
            <a:spLocks noGrp="1"/>
          </p:cNvSpPr>
          <p:nvPr>
            <p:ph idx="1"/>
            <p:custDataLst>
              <p:tags r:id="rId3"/>
            </p:custDataLst>
          </p:nvPr>
        </p:nvSpPr>
        <p:spPr>
          <a:xfrm>
            <a:off x="797560" y="1703705"/>
            <a:ext cx="10556240" cy="5032375"/>
          </a:xfrm>
        </p:spPr>
        <p:txBody>
          <a:bodyPr lIns="90000" tIns="46800" rIns="90000" bIns="46800">
            <a:normAutofit fontScale="80000" lnSpcReduction="10000"/>
          </a:bodyPr>
          <a:lstStyle/>
          <a:p>
            <a:pPr marL="0" indent="0">
              <a:lnSpc>
                <a:spcPct val="140000"/>
              </a:lnSpc>
              <a:buNone/>
            </a:pPr>
            <a:r>
              <a:rPr lang="en-US" altLang="zh-CN" dirty="0">
                <a:latin typeface="Arial" panose="020B0604020202020204" pitchFamily="34" charset="0"/>
                <a:ea typeface="微软雅黑" panose="020B0503020204020204" charset="-122"/>
              </a:rPr>
              <a:t>       现如今，知识产权已经成为经济全球化背景下的至高点，它能够使企业获得超额利润，已成为企业乃至国家竞争的焦点。企业研发新产品(此处指广义的产品，包括一切有形和无形的产品)必然会投入大量的人力、物力和财力，如果不对知识产权进行有效保护，那么竞争对手便会通过模仿、复制、反向工程、商业间谍等不正当手段低成本地获得知识产权，从而生产出新产品参与市场竞争。工业作为国民经济的主导，保护工业企业的知识产权问题显得尤为重要。</a:t>
            </a:r>
          </a:p>
          <a:p>
            <a:pPr marL="0" indent="0">
              <a:lnSpc>
                <a:spcPct val="140000"/>
              </a:lnSpc>
              <a:buNone/>
            </a:pPr>
            <a:r>
              <a:rPr lang="en-US" altLang="zh-CN" dirty="0">
                <a:latin typeface="Arial" panose="020B0604020202020204" pitchFamily="34" charset="0"/>
                <a:ea typeface="微软雅黑" panose="020B0503020204020204" charset="-122"/>
              </a:rPr>
              <a:t>        知识产权是权利人对所创作的智力劳动成果所享有的财产权利，其本质核心就是为了证明是谁在什么时间创作了什么样的劳动成果。但由于传统登记方式的局限性，一直存在确权难、盗版严重、公开性差等诸多问题。而区块链技术作为一种分布式账本技术，优势正是防篡改、不可逆，可靠性、可信任，去中心化、分布式、公开透明，一旦记录完成就会永远存在并且无法更改。也因此，区块链有望成为知识产权保护完美的解决方案。区块链技术目的之一是通过在数字文件和所有者身份信息上创建数字签名或者加密“Hash”，在原作与所有权信息之间建立不可磨灭的“联系”。</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custDataLst>
              <p:tags r:id="rId2"/>
            </p:custDataLst>
          </p:nvPr>
        </p:nvSpPr>
        <p:spPr/>
        <p:txBody>
          <a:bodyPr/>
          <a:lstStyle/>
          <a:p>
            <a:pPr eaLnBrk="1" hangingPunct="1"/>
            <a:r>
              <a:rPr lang="en-US" altLang="zh-CN" sz="8800" b="1" dirty="0">
                <a:latin typeface="Arial" panose="020B0604020202020204" pitchFamily="34" charset="0"/>
                <a:ea typeface="微软雅黑" panose="020B0503020204020204" charset="-122"/>
              </a:rPr>
              <a:t>THANK YOU</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51872" y="270387"/>
            <a:ext cx="5540273" cy="2298449"/>
          </a:xfrm>
        </p:spPr>
        <p:txBody>
          <a:bodyPr/>
          <a:lstStyle/>
          <a:p>
            <a:r>
              <a:rPr lang="en-US" altLang="zh-CN" dirty="0"/>
              <a:t>1 </a:t>
            </a:r>
            <a:r>
              <a:rPr lang="zh-CN" altLang="en-US" dirty="0"/>
              <a:t>作品概述</a:t>
            </a:r>
          </a:p>
        </p:txBody>
      </p:sp>
      <p:sp>
        <p:nvSpPr>
          <p:cNvPr id="3" name="文本占位符 2"/>
          <p:cNvSpPr>
            <a:spLocks noGrp="1"/>
          </p:cNvSpPr>
          <p:nvPr>
            <p:ph type="body" idx="1"/>
          </p:nvPr>
        </p:nvSpPr>
        <p:spPr>
          <a:xfrm>
            <a:off x="4351872" y="2966124"/>
            <a:ext cx="6915896" cy="3621489"/>
          </a:xfrm>
        </p:spPr>
        <p:txBody>
          <a:bodyPr>
            <a:normAutofit/>
          </a:bodyPr>
          <a:lstStyle/>
          <a:p>
            <a:pPr indent="266700" eaLnBrk="0"/>
            <a:r>
              <a:rPr lang="zh-CN" altLang="en-US" sz="2000" dirty="0">
                <a:solidFill>
                  <a:srgbClr val="000000"/>
                </a:solidFill>
                <a:effectLst/>
                <a:latin typeface="+mn-ea"/>
                <a:cs typeface="Arial" panose="020B0604020202020204" pitchFamily="34" charset="0"/>
              </a:rPr>
              <a:t>区块链技术可构建良好的知识产权数字保护模式。运用区块链技术搭建的知识产权数字平台，有助于形成一个高效可靠、安全透明的全新知识产权保护体系。采用区块链技术的版权注册相比于传统的版权登记成本更低，通过区块链技术，还可以简化版权保护流程。区块链系统能确保信息登记在时间上的不可逆转性。数字知识产权维权难是突出问题，很大程度上源于维权成本高、难度大。区块链技术通过加密算法能够为作品创作的时间点和版权交易的时间点提供证明，为权利人的举证提供技术保障。</a:t>
            </a:r>
            <a:endParaRPr lang="zh-CN" altLang="zh-CN" sz="2000" dirty="0">
              <a:solidFill>
                <a:srgbClr val="000000"/>
              </a:solidFill>
              <a:effectLst/>
              <a:latin typeface="+mn-ea"/>
              <a:cs typeface="Arial" panose="020B0604020202020204" pitchFamily="3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custDataLst>
              <p:tags r:id="rId2"/>
            </p:custDataLst>
          </p:nvPr>
        </p:nvSpPr>
        <p:spPr>
          <a:xfrm>
            <a:off x="1538047" y="2614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rmAutofit/>
          </a:bodyPr>
          <a:lstStyle>
            <a:lvl1pPr eaLnBrk="1" hangingPunct="1">
              <a:lnSpc>
                <a:spcPct val="90000"/>
              </a:lnSpc>
              <a:spcAft>
                <a:spcPts val="0"/>
              </a:spcAft>
              <a:defRPr sz="4400" cap="all">
                <a:solidFill>
                  <a:schemeClr val="accent3"/>
                </a:solidFill>
                <a:latin typeface="+mj-lt"/>
                <a:ea typeface="+mj-ea"/>
                <a:cs typeface="+mj-cs"/>
              </a:defRPr>
            </a:lvl1pPr>
            <a:lvl2pPr>
              <a:lnSpc>
                <a:spcPct val="90000"/>
              </a:lnSpc>
              <a:defRPr sz="4400">
                <a:latin typeface="Calibri Light" panose="020F0302020204030204" pitchFamily="34" charset="0"/>
              </a:defRPr>
            </a:lvl2pPr>
            <a:lvl3pPr>
              <a:lnSpc>
                <a:spcPct val="90000"/>
              </a:lnSpc>
              <a:defRPr sz="4400">
                <a:latin typeface="Calibri Light" panose="020F0302020204030204" pitchFamily="34" charset="0"/>
              </a:defRPr>
            </a:lvl3pPr>
            <a:lvl4pPr>
              <a:lnSpc>
                <a:spcPct val="90000"/>
              </a:lnSpc>
              <a:defRPr sz="4400">
                <a:latin typeface="Calibri Light" panose="020F0302020204030204" pitchFamily="34" charset="0"/>
              </a:defRPr>
            </a:lvl4pPr>
            <a:lvl5pPr>
              <a:lnSpc>
                <a:spcPct val="90000"/>
              </a:lnSpc>
              <a:defRPr sz="4400">
                <a:latin typeface="Calibri Light" panose="020F0302020204030204" pitchFamily="34" charset="0"/>
              </a:defRPr>
            </a:lvl5pPr>
            <a:lvl6pPr marL="457200" fontAlgn="base">
              <a:lnSpc>
                <a:spcPct val="90000"/>
              </a:lnSpc>
              <a:spcBef>
                <a:spcPct val="0"/>
              </a:spcBef>
              <a:spcAft>
                <a:spcPct val="0"/>
              </a:spcAft>
              <a:defRPr sz="4400"/>
            </a:lvl6pPr>
            <a:lvl7pPr marL="914400" fontAlgn="base">
              <a:lnSpc>
                <a:spcPct val="90000"/>
              </a:lnSpc>
              <a:spcBef>
                <a:spcPct val="0"/>
              </a:spcBef>
              <a:spcAft>
                <a:spcPct val="0"/>
              </a:spcAft>
              <a:defRPr sz="4400"/>
            </a:lvl7pPr>
            <a:lvl8pPr marL="1371600" fontAlgn="base">
              <a:lnSpc>
                <a:spcPct val="90000"/>
              </a:lnSpc>
              <a:spcBef>
                <a:spcPct val="0"/>
              </a:spcBef>
              <a:spcAft>
                <a:spcPct val="0"/>
              </a:spcAft>
              <a:defRPr sz="4400"/>
            </a:lvl8pPr>
            <a:lvl9pPr marL="1828800" fontAlgn="base">
              <a:lnSpc>
                <a:spcPct val="90000"/>
              </a:lnSpc>
              <a:spcBef>
                <a:spcPct val="0"/>
              </a:spcBef>
              <a:spcAft>
                <a:spcPct val="0"/>
              </a:spcAft>
              <a:defRPr sz="4400"/>
            </a:lvl9pPr>
          </a:lstStyle>
          <a:p>
            <a:r>
              <a:rPr lang="en-US" altLang="zh-CN" dirty="0">
                <a:latin typeface="Arial" panose="020B0604020202020204" pitchFamily="34" charset="0"/>
                <a:ea typeface="微软雅黑" panose="020B0503020204020204" charset="-122"/>
              </a:rPr>
              <a:t>1 </a:t>
            </a:r>
            <a:r>
              <a:rPr lang="zh-CN" altLang="en-US" dirty="0">
                <a:latin typeface="Arial" panose="020B0604020202020204" pitchFamily="34" charset="0"/>
                <a:ea typeface="微软雅黑" panose="020B0503020204020204" charset="-122"/>
              </a:rPr>
              <a:t>作品概述</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背景介绍</a:t>
            </a:r>
          </a:p>
        </p:txBody>
      </p:sp>
      <p:sp>
        <p:nvSpPr>
          <p:cNvPr id="4" name="对角圆角矩形 3"/>
          <p:cNvSpPr/>
          <p:nvPr>
            <p:custDataLst>
              <p:tags r:id="rId3"/>
            </p:custDataLst>
          </p:nvPr>
        </p:nvSpPr>
        <p:spPr>
          <a:xfrm rot="8100000">
            <a:off x="4597049" y="1625930"/>
            <a:ext cx="2539113" cy="2642256"/>
          </a:xfrm>
          <a:prstGeom prst="round2DiagRect">
            <a:avLst>
              <a:gd name="adj1" fmla="val 16667"/>
              <a:gd name="adj2" fmla="val 323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8" name="KSO_Shape"/>
          <p:cNvSpPr/>
          <p:nvPr>
            <p:custDataLst>
              <p:tags r:id="rId4"/>
            </p:custDataLst>
          </p:nvPr>
        </p:nvSpPr>
        <p:spPr>
          <a:xfrm>
            <a:off x="5866606" y="3620280"/>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 name="对角圆角矩形 2"/>
          <p:cNvSpPr/>
          <p:nvPr>
            <p:custDataLst>
              <p:tags r:id="rId5"/>
            </p:custDataLst>
          </p:nvPr>
        </p:nvSpPr>
        <p:spPr>
          <a:xfrm rot="844937">
            <a:off x="1707462" y="3875165"/>
            <a:ext cx="4136073" cy="2257004"/>
          </a:xfrm>
          <a:prstGeom prst="round2DiagRect">
            <a:avLst>
              <a:gd name="adj1" fmla="val 16667"/>
              <a:gd name="adj2" fmla="val 161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 name="对角圆角矩形 4"/>
          <p:cNvSpPr/>
          <p:nvPr>
            <p:custDataLst>
              <p:tags r:id="rId6"/>
            </p:custDataLst>
          </p:nvPr>
        </p:nvSpPr>
        <p:spPr>
          <a:xfrm rot="15298874">
            <a:off x="7136065" y="2865999"/>
            <a:ext cx="2272416" cy="4182515"/>
          </a:xfrm>
          <a:prstGeom prst="round2DiagRect">
            <a:avLst>
              <a:gd name="adj1" fmla="val 21379"/>
              <a:gd name="adj2" fmla="val 1428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pPr>
            <a:endParaRPr lang="zh-CN" altLang="en-US"/>
          </a:p>
        </p:txBody>
      </p:sp>
      <p:sp>
        <p:nvSpPr>
          <p:cNvPr id="11" name="文本框 10"/>
          <p:cNvSpPr txBox="1"/>
          <p:nvPr>
            <p:custDataLst>
              <p:tags r:id="rId7"/>
            </p:custDataLst>
          </p:nvPr>
        </p:nvSpPr>
        <p:spPr>
          <a:xfrm>
            <a:off x="4918900" y="2947058"/>
            <a:ext cx="2286635" cy="74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gn="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marL="285750" indent="-285750" algn="l">
              <a:buFont typeface="Arial" panose="020B0604020202020204" pitchFamily="34" charset="0"/>
              <a:buChar char="•"/>
            </a:pPr>
            <a:r>
              <a:rPr lang="zh-CN" altLang="en-US" sz="1800" dirty="0">
                <a:latin typeface="Arial" panose="020B0604020202020204" pitchFamily="34" charset="0"/>
              </a:rPr>
              <a:t>成本过高</a:t>
            </a:r>
          </a:p>
          <a:p>
            <a:pPr marL="285750" lvl="0" indent="-285750" algn="l">
              <a:buFont typeface="Arial" panose="020B0604020202020204" pitchFamily="34" charset="0"/>
              <a:buChar char="•"/>
            </a:pPr>
            <a:r>
              <a:rPr lang="zh-CN" altLang="en-US" sz="1800" dirty="0">
                <a:solidFill>
                  <a:schemeClr val="tx1"/>
                </a:solidFill>
                <a:latin typeface="Arial" panose="020B0604020202020204" pitchFamily="34" charset="0"/>
              </a:rPr>
              <a:t>登记证明效力低</a:t>
            </a:r>
          </a:p>
        </p:txBody>
      </p:sp>
      <p:sp>
        <p:nvSpPr>
          <p:cNvPr id="12" name="文本框 11"/>
          <p:cNvSpPr txBox="1"/>
          <p:nvPr>
            <p:custDataLst>
              <p:tags r:id="rId8"/>
            </p:custDataLst>
          </p:nvPr>
        </p:nvSpPr>
        <p:spPr>
          <a:xfrm>
            <a:off x="4413440" y="2403112"/>
            <a:ext cx="2792095"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r"/>
            <a:r>
              <a:rPr lang="zh-CN" altLang="en-US" sz="2000" dirty="0">
                <a:latin typeface="Arial" panose="020B0604020202020204" pitchFamily="34" charset="0"/>
                <a:cs typeface="+mj-cs"/>
              </a:rPr>
              <a:t>当前著作保护制度的不足</a:t>
            </a:r>
          </a:p>
        </p:txBody>
      </p:sp>
      <p:sp>
        <p:nvSpPr>
          <p:cNvPr id="17" name="文本框 16"/>
          <p:cNvSpPr txBox="1"/>
          <p:nvPr>
            <p:custDataLst>
              <p:tags r:id="rId9"/>
            </p:custDataLst>
          </p:nvPr>
        </p:nvSpPr>
        <p:spPr>
          <a:xfrm>
            <a:off x="1807887" y="4258503"/>
            <a:ext cx="3341370"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r"/>
            <a:r>
              <a:rPr lang="zh-CN" altLang="en-US" sz="2000" dirty="0">
                <a:latin typeface="Arial" panose="020B0604020202020204" pitchFamily="34" charset="0"/>
                <a:cs typeface="+mj-cs"/>
              </a:rPr>
              <a:t>区块链技术对著作权的必要性</a:t>
            </a:r>
          </a:p>
        </p:txBody>
      </p:sp>
      <p:sp>
        <p:nvSpPr>
          <p:cNvPr id="18" name="文本框 17"/>
          <p:cNvSpPr txBox="1"/>
          <p:nvPr>
            <p:custDataLst>
              <p:tags r:id="rId10"/>
            </p:custDataLst>
          </p:nvPr>
        </p:nvSpPr>
        <p:spPr>
          <a:xfrm>
            <a:off x="1916039" y="4881178"/>
            <a:ext cx="4129405" cy="126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marL="285750" indent="-285750">
              <a:buFont typeface="Arial" panose="020B0604020202020204" pitchFamily="34" charset="0"/>
              <a:buChar char="•"/>
            </a:pPr>
            <a:r>
              <a:rPr lang="zh-CN" altLang="en-US" sz="1800" dirty="0">
                <a:latin typeface="Arial" panose="020B0604020202020204" pitchFamily="34" charset="0"/>
              </a:rPr>
              <a:t>降低著作保护成本</a:t>
            </a:r>
          </a:p>
          <a:p>
            <a:pPr marL="285750" indent="-285750">
              <a:buFont typeface="Arial" panose="020B0604020202020204" pitchFamily="34" charset="0"/>
              <a:buChar char="•"/>
            </a:pPr>
            <a:r>
              <a:rPr lang="zh-CN" altLang="en-US" sz="1800" dirty="0">
                <a:latin typeface="Arial" panose="020B0604020202020204" pitchFamily="34" charset="0"/>
              </a:rPr>
              <a:t>时间戳与哈希值技术提高证据效力</a:t>
            </a:r>
          </a:p>
        </p:txBody>
      </p:sp>
      <p:sp>
        <p:nvSpPr>
          <p:cNvPr id="16" name="文本框 15"/>
          <p:cNvSpPr txBox="1"/>
          <p:nvPr>
            <p:custDataLst>
              <p:tags r:id="rId11"/>
            </p:custDataLst>
          </p:nvPr>
        </p:nvSpPr>
        <p:spPr>
          <a:xfrm>
            <a:off x="7173602" y="4277320"/>
            <a:ext cx="2856230"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rmAutofit fontScale="90000"/>
          </a:bodyPr>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l"/>
            <a:r>
              <a:rPr lang="zh-CN" altLang="en-US" sz="2000" dirty="0">
                <a:latin typeface="Arial" panose="020B0604020202020204" pitchFamily="34" charset="0"/>
                <a:cs typeface="+mj-cs"/>
              </a:rPr>
              <a:t>当今应对知识产权的方法</a:t>
            </a:r>
          </a:p>
        </p:txBody>
      </p:sp>
      <p:sp>
        <p:nvSpPr>
          <p:cNvPr id="25" name="文本框 24"/>
          <p:cNvSpPr txBox="1"/>
          <p:nvPr>
            <p:custDataLst>
              <p:tags r:id="rId12"/>
            </p:custDataLst>
          </p:nvPr>
        </p:nvSpPr>
        <p:spPr>
          <a:xfrm>
            <a:off x="7131125" y="4950271"/>
            <a:ext cx="2568635" cy="7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marL="285750" indent="-285750">
              <a:buFont typeface="Arial" panose="020B0604020202020204" pitchFamily="34" charset="0"/>
              <a:buChar char="•"/>
            </a:pPr>
            <a:r>
              <a:rPr lang="zh-CN" altLang="en-US" sz="1800" dirty="0">
                <a:latin typeface="Arial" panose="020B0604020202020204" pitchFamily="34" charset="0"/>
              </a:rPr>
              <a:t>数字签名</a:t>
            </a:r>
            <a:endParaRPr lang="en-US" altLang="zh-CN" sz="1800" dirty="0">
              <a:latin typeface="Arial" panose="020B0604020202020204" pitchFamily="34" charset="0"/>
            </a:endParaRPr>
          </a:p>
          <a:p>
            <a:pPr marL="285750" indent="-285750">
              <a:buFont typeface="Arial" panose="020B0604020202020204" pitchFamily="34" charset="0"/>
              <a:buChar char="•"/>
            </a:pPr>
            <a:r>
              <a:rPr lang="zh-CN" altLang="en-US" sz="1800" dirty="0">
                <a:latin typeface="Arial" panose="020B0604020202020204" pitchFamily="34" charset="0"/>
              </a:rPr>
              <a:t>电子水印</a:t>
            </a:r>
          </a:p>
        </p:txBody>
      </p:sp>
      <p:sp>
        <p:nvSpPr>
          <p:cNvPr id="23" name="Freeform 5"/>
          <p:cNvSpPr/>
          <p:nvPr>
            <p:custDataLst>
              <p:tags r:id="rId13"/>
            </p:custDataLst>
          </p:nvPr>
        </p:nvSpPr>
        <p:spPr bwMode="auto">
          <a:xfrm>
            <a:off x="5483469" y="4395536"/>
            <a:ext cx="561975" cy="387350"/>
          </a:xfrm>
          <a:custGeom>
            <a:avLst/>
            <a:gdLst>
              <a:gd name="T0" fmla="*/ 142 w 354"/>
              <a:gd name="T1" fmla="*/ 0 h 244"/>
              <a:gd name="T2" fmla="*/ 0 w 354"/>
              <a:gd name="T3" fmla="*/ 244 h 244"/>
              <a:gd name="T4" fmla="*/ 306 w 354"/>
              <a:gd name="T5" fmla="*/ 244 h 244"/>
              <a:gd name="T6" fmla="*/ 354 w 354"/>
              <a:gd name="T7" fmla="*/ 52 h 244"/>
              <a:gd name="T8" fmla="*/ 142 w 354"/>
              <a:gd name="T9" fmla="*/ 0 h 244"/>
            </a:gdLst>
            <a:ahLst/>
            <a:cxnLst>
              <a:cxn ang="0">
                <a:pos x="T0" y="T1"/>
              </a:cxn>
              <a:cxn ang="0">
                <a:pos x="T2" y="T3"/>
              </a:cxn>
              <a:cxn ang="0">
                <a:pos x="T4" y="T5"/>
              </a:cxn>
              <a:cxn ang="0">
                <a:pos x="T6" y="T7"/>
              </a:cxn>
              <a:cxn ang="0">
                <a:pos x="T8" y="T9"/>
              </a:cxn>
            </a:cxnLst>
            <a:rect l="0" t="0" r="r" b="b"/>
            <a:pathLst>
              <a:path w="354" h="244">
                <a:moveTo>
                  <a:pt x="142" y="0"/>
                </a:moveTo>
                <a:lnTo>
                  <a:pt x="0" y="244"/>
                </a:lnTo>
                <a:lnTo>
                  <a:pt x="306" y="244"/>
                </a:lnTo>
                <a:lnTo>
                  <a:pt x="354" y="52"/>
                </a:lnTo>
                <a:lnTo>
                  <a:pt x="142"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3</a:t>
            </a:r>
            <a:endParaRPr lang="zh-CN" altLang="en-US" dirty="0">
              <a:solidFill>
                <a:schemeClr val="bg1"/>
              </a:solidFill>
              <a:latin typeface="+mn-lt"/>
              <a:ea typeface="+mn-ea"/>
            </a:endParaRPr>
          </a:p>
        </p:txBody>
      </p:sp>
      <p:sp>
        <p:nvSpPr>
          <p:cNvPr id="24" name="Freeform 6"/>
          <p:cNvSpPr/>
          <p:nvPr>
            <p:custDataLst>
              <p:tags r:id="rId14"/>
            </p:custDataLst>
          </p:nvPr>
        </p:nvSpPr>
        <p:spPr bwMode="auto">
          <a:xfrm>
            <a:off x="6096244" y="4379661"/>
            <a:ext cx="587375" cy="403225"/>
          </a:xfrm>
          <a:custGeom>
            <a:avLst/>
            <a:gdLst>
              <a:gd name="T0" fmla="*/ 224 w 370"/>
              <a:gd name="T1" fmla="*/ 0 h 254"/>
              <a:gd name="T2" fmla="*/ 0 w 370"/>
              <a:gd name="T3" fmla="*/ 60 h 254"/>
              <a:gd name="T4" fmla="*/ 50 w 370"/>
              <a:gd name="T5" fmla="*/ 254 h 254"/>
              <a:gd name="T6" fmla="*/ 370 w 370"/>
              <a:gd name="T7" fmla="*/ 254 h 254"/>
              <a:gd name="T8" fmla="*/ 224 w 370"/>
              <a:gd name="T9" fmla="*/ 0 h 254"/>
            </a:gdLst>
            <a:ahLst/>
            <a:cxnLst>
              <a:cxn ang="0">
                <a:pos x="T0" y="T1"/>
              </a:cxn>
              <a:cxn ang="0">
                <a:pos x="T2" y="T3"/>
              </a:cxn>
              <a:cxn ang="0">
                <a:pos x="T4" y="T5"/>
              </a:cxn>
              <a:cxn ang="0">
                <a:pos x="T6" y="T7"/>
              </a:cxn>
              <a:cxn ang="0">
                <a:pos x="T8" y="T9"/>
              </a:cxn>
            </a:cxnLst>
            <a:rect l="0" t="0" r="r" b="b"/>
            <a:pathLst>
              <a:path w="370" h="254">
                <a:moveTo>
                  <a:pt x="224" y="0"/>
                </a:moveTo>
                <a:lnTo>
                  <a:pt x="0" y="60"/>
                </a:lnTo>
                <a:lnTo>
                  <a:pt x="50" y="254"/>
                </a:lnTo>
                <a:lnTo>
                  <a:pt x="370" y="254"/>
                </a:lnTo>
                <a:lnTo>
                  <a:pt x="224"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2</a:t>
            </a:r>
            <a:endParaRPr lang="zh-CN" altLang="en-US" dirty="0">
              <a:solidFill>
                <a:schemeClr val="bg1"/>
              </a:solidFill>
              <a:latin typeface="+mn-lt"/>
              <a:ea typeface="+mn-ea"/>
            </a:endParaRPr>
          </a:p>
        </p:txBody>
      </p:sp>
      <p:sp>
        <p:nvSpPr>
          <p:cNvPr id="26" name="Freeform 7"/>
          <p:cNvSpPr/>
          <p:nvPr>
            <p:custDataLst>
              <p:tags r:id="rId15"/>
            </p:custDataLst>
          </p:nvPr>
        </p:nvSpPr>
        <p:spPr bwMode="auto">
          <a:xfrm>
            <a:off x="5850181" y="3892298"/>
            <a:ext cx="492125" cy="669925"/>
          </a:xfrm>
          <a:custGeom>
            <a:avLst/>
            <a:gdLst>
              <a:gd name="T0" fmla="*/ 310 w 310"/>
              <a:gd name="T1" fmla="*/ 270 h 422"/>
              <a:gd name="T2" fmla="*/ 154 w 310"/>
              <a:gd name="T3" fmla="*/ 0 h 422"/>
              <a:gd name="T4" fmla="*/ 0 w 310"/>
              <a:gd name="T5" fmla="*/ 266 h 422"/>
              <a:gd name="T6" fmla="*/ 150 w 310"/>
              <a:gd name="T7" fmla="*/ 422 h 422"/>
              <a:gd name="T8" fmla="*/ 310 w 310"/>
              <a:gd name="T9" fmla="*/ 270 h 422"/>
            </a:gdLst>
            <a:ahLst/>
            <a:cxnLst>
              <a:cxn ang="0">
                <a:pos x="T0" y="T1"/>
              </a:cxn>
              <a:cxn ang="0">
                <a:pos x="T2" y="T3"/>
              </a:cxn>
              <a:cxn ang="0">
                <a:pos x="T4" y="T5"/>
              </a:cxn>
              <a:cxn ang="0">
                <a:pos x="T6" y="T7"/>
              </a:cxn>
              <a:cxn ang="0">
                <a:pos x="T8" y="T9"/>
              </a:cxn>
            </a:cxnLst>
            <a:rect l="0" t="0" r="r" b="b"/>
            <a:pathLst>
              <a:path w="310" h="422">
                <a:moveTo>
                  <a:pt x="310" y="270"/>
                </a:moveTo>
                <a:lnTo>
                  <a:pt x="154" y="0"/>
                </a:lnTo>
                <a:lnTo>
                  <a:pt x="0" y="266"/>
                </a:lnTo>
                <a:lnTo>
                  <a:pt x="150" y="422"/>
                </a:lnTo>
                <a:lnTo>
                  <a:pt x="310" y="27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1</a:t>
            </a:r>
            <a:endParaRPr lang="zh-CN" altLang="en-US" dirty="0">
              <a:solidFill>
                <a:schemeClr val="bg1"/>
              </a:solidFill>
              <a:latin typeface="+mn-lt"/>
              <a:ea typeface="+mn-ea"/>
            </a:endParaRPr>
          </a:p>
        </p:txBody>
      </p:sp>
      <p:sp>
        <p:nvSpPr>
          <p:cNvPr id="2" name="KSO_Shape">
            <a:extLst>
              <a:ext uri="{FF2B5EF4-FFF2-40B4-BE49-F238E27FC236}">
                <a16:creationId xmlns:a16="http://schemas.microsoft.com/office/drawing/2014/main" id="{F38D6BA4-CA27-9B9E-CB7B-930B6334DE11}"/>
              </a:ext>
            </a:extLst>
          </p:cNvPr>
          <p:cNvSpPr/>
          <p:nvPr>
            <p:custDataLst>
              <p:tags r:id="rId16"/>
            </p:custDataLst>
          </p:nvPr>
        </p:nvSpPr>
        <p:spPr>
          <a:xfrm>
            <a:off x="6672337" y="4387980"/>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6" name="KSO_Shape">
            <a:extLst>
              <a:ext uri="{FF2B5EF4-FFF2-40B4-BE49-F238E27FC236}">
                <a16:creationId xmlns:a16="http://schemas.microsoft.com/office/drawing/2014/main" id="{FAFEAD80-9A92-1644-3FB6-D20C5301EA19}"/>
              </a:ext>
            </a:extLst>
          </p:cNvPr>
          <p:cNvSpPr/>
          <p:nvPr>
            <p:custDataLst>
              <p:tags r:id="rId17"/>
            </p:custDataLst>
          </p:nvPr>
        </p:nvSpPr>
        <p:spPr>
          <a:xfrm>
            <a:off x="5012224" y="4710558"/>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作品设计</a:t>
            </a:r>
          </a:p>
        </p:txBody>
      </p:sp>
      <p:sp>
        <p:nvSpPr>
          <p:cNvPr id="3" name="文本占位符 2"/>
          <p:cNvSpPr>
            <a:spLocks noGrp="1"/>
          </p:cNvSpPr>
          <p:nvPr>
            <p:ph type="body" idx="1"/>
          </p:nvPr>
        </p:nvSpPr>
        <p:spPr>
          <a:xfrm>
            <a:off x="4615815" y="3795395"/>
            <a:ext cx="2636520" cy="939800"/>
          </a:xfrm>
        </p:spPr>
        <p:txBody>
          <a:bodyPr/>
          <a:lstStyle/>
          <a:p>
            <a:r>
              <a:rPr lang="en-US" altLang="zh-CN" sz="2000" dirty="0"/>
              <a:t>2.1   </a:t>
            </a:r>
            <a:r>
              <a:rPr lang="zh-CN" altLang="en-US" sz="2000" dirty="0"/>
              <a:t>系统概述</a:t>
            </a:r>
          </a:p>
          <a:p>
            <a:r>
              <a:rPr lang="en-US" altLang="zh-CN" sz="2000" dirty="0"/>
              <a:t>2.2   </a:t>
            </a:r>
            <a:r>
              <a:rPr lang="zh-CN" altLang="en-US" sz="2000" dirty="0"/>
              <a:t>技术原理</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73528"/>
            <a:ext cx="10515600" cy="1325563"/>
          </a:xfrm>
        </p:spPr>
        <p:txBody>
          <a:bodyPr/>
          <a:lstStyle/>
          <a:p>
            <a:r>
              <a:rPr lang="en-US" altLang="zh-CN" dirty="0">
                <a:latin typeface="Arial" panose="020B0604020202020204" pitchFamily="34" charset="0"/>
                <a:ea typeface="微软雅黑" panose="020B0503020204020204" charset="-122"/>
              </a:rPr>
              <a:t>2.1 </a:t>
            </a:r>
            <a:r>
              <a:rPr lang="zh-CN" altLang="en-US" dirty="0">
                <a:latin typeface="Arial" panose="020B0604020202020204" pitchFamily="34" charset="0"/>
                <a:ea typeface="微软雅黑" panose="020B0503020204020204" charset="-122"/>
              </a:rPr>
              <a:t>系统功能</a:t>
            </a:r>
          </a:p>
        </p:txBody>
      </p:sp>
      <p:sp>
        <p:nvSpPr>
          <p:cNvPr id="3" name="内容占位符 2"/>
          <p:cNvSpPr>
            <a:spLocks noGrp="1"/>
          </p:cNvSpPr>
          <p:nvPr>
            <p:ph idx="1"/>
            <p:custDataLst>
              <p:tags r:id="rId3"/>
            </p:custDataLst>
          </p:nvPr>
        </p:nvSpPr>
        <p:spPr/>
        <p:txBody>
          <a:bodyPr lIns="90000" tIns="46800" rIns="90000" bIns="46800">
            <a:normAutofit fontScale="92500"/>
          </a:bodyPr>
          <a:lstStyle/>
          <a:p>
            <a:pPr marL="0" indent="0">
              <a:lnSpc>
                <a:spcPct val="130000"/>
              </a:lnSpc>
              <a:buNone/>
            </a:pPr>
            <a:r>
              <a:rPr lang="en-US" altLang="zh-CN" dirty="0">
                <a:latin typeface="Arial" panose="020B0604020202020204" pitchFamily="34" charset="0"/>
                <a:ea typeface="微软雅黑" panose="020B0503020204020204" charset="-122"/>
              </a:rPr>
              <a:t>       </a:t>
            </a:r>
            <a:r>
              <a:rPr lang="en-US" altLang="zh-CN" dirty="0" err="1">
                <a:latin typeface="Arial" panose="020B0604020202020204" pitchFamily="34" charset="0"/>
                <a:ea typeface="微软雅黑" panose="020B0503020204020204" charset="-122"/>
              </a:rPr>
              <a:t>本系统由</a:t>
            </a:r>
            <a:r>
              <a:rPr lang="zh-CN" altLang="en-US" dirty="0">
                <a:latin typeface="Arial" panose="020B0604020202020204" pitchFamily="34" charset="0"/>
                <a:ea typeface="微软雅黑" panose="020B0503020204020204" charset="-122"/>
              </a:rPr>
              <a:t>五</a:t>
            </a:r>
            <a:r>
              <a:rPr lang="en-US" altLang="zh-CN" dirty="0" err="1">
                <a:latin typeface="Arial" panose="020B0604020202020204" pitchFamily="34" charset="0"/>
                <a:ea typeface="微软雅黑" panose="020B0503020204020204" charset="-122"/>
              </a:rPr>
              <a:t>个部分组成，核心部分是区块链技术的实现</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分布式存储，</a:t>
            </a:r>
            <a:r>
              <a:rPr lang="en-US" altLang="zh-CN" dirty="0">
                <a:latin typeface="Arial" panose="020B0604020202020204" pitchFamily="34" charset="0"/>
                <a:ea typeface="微软雅黑" panose="020B0503020204020204" charset="-122"/>
              </a:rPr>
              <a:t>gossip</a:t>
            </a:r>
            <a:r>
              <a:rPr lang="zh-CN" altLang="en-US" dirty="0">
                <a:latin typeface="Arial" panose="020B0604020202020204" pitchFamily="34" charset="0"/>
                <a:ea typeface="微软雅黑" panose="020B0503020204020204" charset="-122"/>
              </a:rPr>
              <a:t>协议实现用户数据库同步，</a:t>
            </a:r>
            <a:r>
              <a:rPr lang="en-US" altLang="zh-CN" dirty="0">
                <a:latin typeface="Arial" panose="020B0604020202020204" pitchFamily="34" charset="0"/>
                <a:ea typeface="微软雅黑" panose="020B0503020204020204" charset="-122"/>
              </a:rPr>
              <a:t>pow共识算法的实现，字典树检索个人著作信息。本系统主要运用python在pycharm（2020.1version）平台上进行开发。用户在客户端写</a:t>
            </a:r>
            <a:r>
              <a:rPr lang="zh-CN" altLang="en-US" dirty="0">
                <a:latin typeface="Arial" panose="020B0604020202020204" pitchFamily="34" charset="0"/>
                <a:ea typeface="微软雅黑" panose="020B0503020204020204" charset="-122"/>
              </a:rPr>
              <a:t>入</a:t>
            </a:r>
            <a:r>
              <a:rPr lang="en-US" altLang="zh-CN" dirty="0" err="1">
                <a:latin typeface="Arial" panose="020B0604020202020204" pitchFamily="34" charset="0"/>
                <a:ea typeface="微软雅黑" panose="020B0503020204020204" charset="-122"/>
              </a:rPr>
              <a:t>个人信息，并提交个人文件</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由</a:t>
            </a:r>
            <a:r>
              <a:rPr lang="en-US" altLang="zh-CN" dirty="0" err="1">
                <a:latin typeface="Arial" panose="020B0604020202020204" pitchFamily="34" charset="0"/>
                <a:ea typeface="微软雅黑" panose="020B0503020204020204" charset="-122"/>
              </a:rPr>
              <a:t>服务端接</a:t>
            </a:r>
            <a:r>
              <a:rPr lang="zh-CN" altLang="en-US" dirty="0">
                <a:latin typeface="Arial" panose="020B0604020202020204" pitchFamily="34" charset="0"/>
                <a:ea typeface="微软雅黑" panose="020B0503020204020204" charset="-122"/>
              </a:rPr>
              <a:t>收，</a:t>
            </a:r>
            <a:r>
              <a:rPr lang="en-US" altLang="zh-CN" dirty="0" err="1">
                <a:latin typeface="Arial" panose="020B0604020202020204" pitchFamily="34" charset="0"/>
                <a:ea typeface="微软雅黑" panose="020B0503020204020204" charset="-122"/>
              </a:rPr>
              <a:t>对客户的文件，个人信息，时间戳一起进行哈希加密放入数据库中存储，收到的文件将会进行区块生成</a:t>
            </a:r>
            <a:r>
              <a:rPr lang="zh-CN" altLang="en-US" dirty="0">
                <a:latin typeface="Arial" panose="020B0604020202020204" pitchFamily="34" charset="0"/>
                <a:ea typeface="微软雅黑" panose="020B0503020204020204" charset="-122"/>
              </a:rPr>
              <a:t>。</a:t>
            </a:r>
            <a:r>
              <a:rPr lang="en-US" altLang="zh-CN" dirty="0" err="1">
                <a:latin typeface="Arial" panose="020B0604020202020204" pitchFamily="34" charset="0"/>
                <a:ea typeface="微软雅黑" panose="020B0503020204020204" charset="-122"/>
              </a:rPr>
              <a:t>以哈希值构建字典树结构</a:t>
            </a:r>
            <a:r>
              <a:rPr lang="zh-CN" altLang="en-US" dirty="0">
                <a:latin typeface="Arial" panose="020B0604020202020204" pitchFamily="34" charset="0"/>
                <a:ea typeface="微软雅黑" panose="020B0503020204020204" charset="-122"/>
              </a:rPr>
              <a:t>，</a:t>
            </a:r>
            <a:r>
              <a:rPr lang="en-US" altLang="zh-CN" dirty="0">
                <a:latin typeface="Arial" panose="020B0604020202020204" pitchFamily="34" charset="0"/>
                <a:ea typeface="微软雅黑" panose="020B0503020204020204" charset="-122"/>
              </a:rPr>
              <a:t>方便后期查询。每个区块都记录着一个文件著作的归属权，上面记载着上一个区块的哈希值，当前区块的哈希值，和生成区块的时间戳，能够证明某个用户的文件著作归属权。当用户的文件著作已经在区块链登记后</a:t>
            </a:r>
            <a:r>
              <a:rPr lang="zh-CN" altLang="en-US" dirty="0">
                <a:latin typeface="Arial" panose="020B0604020202020204" pitchFamily="34" charset="0"/>
                <a:ea typeface="微软雅黑" panose="020B0503020204020204" charset="-122"/>
              </a:rPr>
              <a:t>，就可以利用生成的哈希值以字典树的方式查询到之前上传的区块。</a:t>
            </a:r>
            <a:endParaRPr lang="en-US" altLang="zh-CN" dirty="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a:hlinkClick r:id="rId26" action="ppaction://hlinksldjump"/>
          </p:cNvPr>
          <p:cNvSpPr/>
          <p:nvPr>
            <p:custDataLst>
              <p:tags r:id="rId2"/>
            </p:custDataLst>
          </p:nvPr>
        </p:nvSpPr>
        <p:spPr>
          <a:xfrm rot="8100000">
            <a:off x="5073925" y="2217740"/>
            <a:ext cx="1274763" cy="1274762"/>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8" name="KSO_Shape"/>
          <p:cNvSpPr/>
          <p:nvPr>
            <p:custDataLst>
              <p:tags r:id="rId3"/>
            </p:custDataLst>
          </p:nvPr>
        </p:nvSpPr>
        <p:spPr>
          <a:xfrm>
            <a:off x="5626531" y="2898145"/>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3" name="对角圆角矩形 2">
            <a:hlinkClick r:id="rId27" action="ppaction://hlinksldjump"/>
          </p:cNvPr>
          <p:cNvSpPr/>
          <p:nvPr>
            <p:custDataLst>
              <p:tags r:id="rId4"/>
            </p:custDataLst>
          </p:nvPr>
        </p:nvSpPr>
        <p:spPr>
          <a:xfrm rot="844937">
            <a:off x="3584524" y="3356147"/>
            <a:ext cx="1274763" cy="1274763"/>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5" name="对角圆角矩形 4">
            <a:hlinkClick r:id="rId28" action="ppaction://hlinksldjump"/>
          </p:cNvPr>
          <p:cNvSpPr/>
          <p:nvPr>
            <p:custDataLst>
              <p:tags r:id="rId5"/>
            </p:custDataLst>
          </p:nvPr>
        </p:nvSpPr>
        <p:spPr>
          <a:xfrm rot="15298874">
            <a:off x="4173325" y="5066783"/>
            <a:ext cx="1273175" cy="1274763"/>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pPr>
            <a:endParaRPr lang="zh-CN" altLang="en-US"/>
          </a:p>
        </p:txBody>
      </p:sp>
      <p:sp>
        <p:nvSpPr>
          <p:cNvPr id="11" name="文本框 10"/>
          <p:cNvSpPr txBox="1"/>
          <p:nvPr>
            <p:custDataLst>
              <p:tags r:id="rId6"/>
            </p:custDataLst>
          </p:nvPr>
        </p:nvSpPr>
        <p:spPr>
          <a:xfrm>
            <a:off x="3373755" y="2070100"/>
            <a:ext cx="2286635" cy="74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algn="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indent="0" algn="l">
              <a:buFont typeface="Arial" panose="020B0604020202020204" pitchFamily="34" charset="0"/>
            </a:pPr>
            <a:endParaRPr lang="zh-CN" altLang="en-US" sz="1800" dirty="0">
              <a:solidFill>
                <a:schemeClr val="tx1"/>
              </a:solidFill>
              <a:latin typeface="Arial" panose="020B0604020202020204" pitchFamily="34" charset="0"/>
            </a:endParaRPr>
          </a:p>
        </p:txBody>
      </p:sp>
      <p:sp>
        <p:nvSpPr>
          <p:cNvPr id="12" name="文本框 11"/>
          <p:cNvSpPr txBox="1"/>
          <p:nvPr>
            <p:custDataLst>
              <p:tags r:id="rId7"/>
            </p:custDataLst>
          </p:nvPr>
        </p:nvSpPr>
        <p:spPr>
          <a:xfrm>
            <a:off x="3820605" y="1521040"/>
            <a:ext cx="2792095"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r"/>
            <a:r>
              <a:rPr lang="zh-CN" altLang="en-US" sz="2800" dirty="0">
                <a:latin typeface="Arial" panose="020B0604020202020204" pitchFamily="34" charset="0"/>
                <a:cs typeface="+mj-cs"/>
              </a:rPr>
              <a:t>区块链应用</a:t>
            </a:r>
          </a:p>
        </p:txBody>
      </p:sp>
      <p:sp>
        <p:nvSpPr>
          <p:cNvPr id="17" name="文本框 16"/>
          <p:cNvSpPr txBox="1"/>
          <p:nvPr>
            <p:custDataLst>
              <p:tags r:id="rId8"/>
            </p:custDataLst>
          </p:nvPr>
        </p:nvSpPr>
        <p:spPr>
          <a:xfrm>
            <a:off x="824447" y="3192000"/>
            <a:ext cx="3341370"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r"/>
            <a:r>
              <a:rPr lang="zh-CN" altLang="en-US" sz="2800" dirty="0">
                <a:latin typeface="Arial" panose="020B0604020202020204" pitchFamily="34" charset="0"/>
                <a:cs typeface="+mj-cs"/>
              </a:rPr>
              <a:t>分布式存储</a:t>
            </a:r>
          </a:p>
        </p:txBody>
      </p:sp>
      <p:sp>
        <p:nvSpPr>
          <p:cNvPr id="18" name="文本框 17"/>
          <p:cNvSpPr txBox="1"/>
          <p:nvPr>
            <p:custDataLst>
              <p:tags r:id="rId9"/>
            </p:custDataLst>
          </p:nvPr>
        </p:nvSpPr>
        <p:spPr>
          <a:xfrm>
            <a:off x="79310" y="5483387"/>
            <a:ext cx="4482858" cy="68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indent="0" algn="r"/>
            <a:r>
              <a:rPr lang="en-US" altLang="zh-CN" sz="2800" dirty="0">
                <a:latin typeface="Arial" panose="020B0604020202020204" pitchFamily="34" charset="0"/>
                <a:cs typeface="+mj-cs"/>
              </a:rPr>
              <a:t>gossip</a:t>
            </a:r>
            <a:r>
              <a:rPr lang="zh-CN" altLang="en-US" sz="2800" dirty="0">
                <a:latin typeface="Arial" panose="020B0604020202020204" pitchFamily="34" charset="0"/>
                <a:cs typeface="+mj-cs"/>
              </a:rPr>
              <a:t>协议</a:t>
            </a:r>
          </a:p>
        </p:txBody>
      </p:sp>
      <p:sp>
        <p:nvSpPr>
          <p:cNvPr id="23" name="Freeform 5"/>
          <p:cNvSpPr/>
          <p:nvPr>
            <p:custDataLst>
              <p:tags r:id="rId10"/>
            </p:custDataLst>
          </p:nvPr>
        </p:nvSpPr>
        <p:spPr bwMode="auto">
          <a:xfrm rot="19914437">
            <a:off x="4787086" y="4980966"/>
            <a:ext cx="561975" cy="387350"/>
          </a:xfrm>
          <a:custGeom>
            <a:avLst/>
            <a:gdLst>
              <a:gd name="T0" fmla="*/ 142 w 354"/>
              <a:gd name="T1" fmla="*/ 0 h 244"/>
              <a:gd name="T2" fmla="*/ 0 w 354"/>
              <a:gd name="T3" fmla="*/ 244 h 244"/>
              <a:gd name="T4" fmla="*/ 306 w 354"/>
              <a:gd name="T5" fmla="*/ 244 h 244"/>
              <a:gd name="T6" fmla="*/ 354 w 354"/>
              <a:gd name="T7" fmla="*/ 52 h 244"/>
              <a:gd name="T8" fmla="*/ 142 w 354"/>
              <a:gd name="T9" fmla="*/ 0 h 244"/>
            </a:gdLst>
            <a:ahLst/>
            <a:cxnLst>
              <a:cxn ang="0">
                <a:pos x="T0" y="T1"/>
              </a:cxn>
              <a:cxn ang="0">
                <a:pos x="T2" y="T3"/>
              </a:cxn>
              <a:cxn ang="0">
                <a:pos x="T4" y="T5"/>
              </a:cxn>
              <a:cxn ang="0">
                <a:pos x="T6" y="T7"/>
              </a:cxn>
              <a:cxn ang="0">
                <a:pos x="T8" y="T9"/>
              </a:cxn>
            </a:cxnLst>
            <a:rect l="0" t="0" r="r" b="b"/>
            <a:pathLst>
              <a:path w="354" h="244">
                <a:moveTo>
                  <a:pt x="142" y="0"/>
                </a:moveTo>
                <a:lnTo>
                  <a:pt x="0" y="244"/>
                </a:lnTo>
                <a:lnTo>
                  <a:pt x="306" y="244"/>
                </a:lnTo>
                <a:lnTo>
                  <a:pt x="354" y="52"/>
                </a:lnTo>
                <a:lnTo>
                  <a:pt x="142"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3</a:t>
            </a:r>
            <a:endParaRPr lang="zh-CN" altLang="en-US" dirty="0">
              <a:solidFill>
                <a:schemeClr val="bg1"/>
              </a:solidFill>
              <a:latin typeface="+mn-lt"/>
              <a:ea typeface="+mn-ea"/>
            </a:endParaRPr>
          </a:p>
        </p:txBody>
      </p:sp>
      <p:sp>
        <p:nvSpPr>
          <p:cNvPr id="24" name="Freeform 6"/>
          <p:cNvSpPr/>
          <p:nvPr>
            <p:custDataLst>
              <p:tags r:id="rId11"/>
            </p:custDataLst>
          </p:nvPr>
        </p:nvSpPr>
        <p:spPr bwMode="auto">
          <a:xfrm rot="1883927">
            <a:off x="4533301" y="3433706"/>
            <a:ext cx="587375" cy="403225"/>
          </a:xfrm>
          <a:custGeom>
            <a:avLst/>
            <a:gdLst>
              <a:gd name="T0" fmla="*/ 224 w 370"/>
              <a:gd name="T1" fmla="*/ 0 h 254"/>
              <a:gd name="T2" fmla="*/ 0 w 370"/>
              <a:gd name="T3" fmla="*/ 60 h 254"/>
              <a:gd name="T4" fmla="*/ 50 w 370"/>
              <a:gd name="T5" fmla="*/ 254 h 254"/>
              <a:gd name="T6" fmla="*/ 370 w 370"/>
              <a:gd name="T7" fmla="*/ 254 h 254"/>
              <a:gd name="T8" fmla="*/ 224 w 370"/>
              <a:gd name="T9" fmla="*/ 0 h 254"/>
            </a:gdLst>
            <a:ahLst/>
            <a:cxnLst>
              <a:cxn ang="0">
                <a:pos x="T0" y="T1"/>
              </a:cxn>
              <a:cxn ang="0">
                <a:pos x="T2" y="T3"/>
              </a:cxn>
              <a:cxn ang="0">
                <a:pos x="T4" y="T5"/>
              </a:cxn>
              <a:cxn ang="0">
                <a:pos x="T6" y="T7"/>
              </a:cxn>
              <a:cxn ang="0">
                <a:pos x="T8" y="T9"/>
              </a:cxn>
            </a:cxnLst>
            <a:rect l="0" t="0" r="r" b="b"/>
            <a:pathLst>
              <a:path w="370" h="254">
                <a:moveTo>
                  <a:pt x="224" y="0"/>
                </a:moveTo>
                <a:lnTo>
                  <a:pt x="0" y="60"/>
                </a:lnTo>
                <a:lnTo>
                  <a:pt x="50" y="254"/>
                </a:lnTo>
                <a:lnTo>
                  <a:pt x="370" y="254"/>
                </a:lnTo>
                <a:lnTo>
                  <a:pt x="224"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2</a:t>
            </a:r>
            <a:endParaRPr lang="zh-CN" altLang="en-US" dirty="0">
              <a:solidFill>
                <a:schemeClr val="bg1"/>
              </a:solidFill>
              <a:latin typeface="+mn-lt"/>
              <a:ea typeface="+mn-ea"/>
            </a:endParaRPr>
          </a:p>
        </p:txBody>
      </p:sp>
      <p:sp>
        <p:nvSpPr>
          <p:cNvPr id="26" name="Freeform 7"/>
          <p:cNvSpPr/>
          <p:nvPr>
            <p:custDataLst>
              <p:tags r:id="rId12"/>
            </p:custDataLst>
          </p:nvPr>
        </p:nvSpPr>
        <p:spPr bwMode="auto">
          <a:xfrm>
            <a:off x="5465243" y="3116801"/>
            <a:ext cx="492125" cy="669925"/>
          </a:xfrm>
          <a:custGeom>
            <a:avLst/>
            <a:gdLst>
              <a:gd name="T0" fmla="*/ 310 w 310"/>
              <a:gd name="T1" fmla="*/ 270 h 422"/>
              <a:gd name="T2" fmla="*/ 154 w 310"/>
              <a:gd name="T3" fmla="*/ 0 h 422"/>
              <a:gd name="T4" fmla="*/ 0 w 310"/>
              <a:gd name="T5" fmla="*/ 266 h 422"/>
              <a:gd name="T6" fmla="*/ 150 w 310"/>
              <a:gd name="T7" fmla="*/ 422 h 422"/>
              <a:gd name="T8" fmla="*/ 310 w 310"/>
              <a:gd name="T9" fmla="*/ 270 h 422"/>
            </a:gdLst>
            <a:ahLst/>
            <a:cxnLst>
              <a:cxn ang="0">
                <a:pos x="T0" y="T1"/>
              </a:cxn>
              <a:cxn ang="0">
                <a:pos x="T2" y="T3"/>
              </a:cxn>
              <a:cxn ang="0">
                <a:pos x="T4" y="T5"/>
              </a:cxn>
              <a:cxn ang="0">
                <a:pos x="T6" y="T7"/>
              </a:cxn>
              <a:cxn ang="0">
                <a:pos x="T8" y="T9"/>
              </a:cxn>
            </a:cxnLst>
            <a:rect l="0" t="0" r="r" b="b"/>
            <a:pathLst>
              <a:path w="310" h="422">
                <a:moveTo>
                  <a:pt x="310" y="270"/>
                </a:moveTo>
                <a:lnTo>
                  <a:pt x="154" y="0"/>
                </a:lnTo>
                <a:lnTo>
                  <a:pt x="0" y="266"/>
                </a:lnTo>
                <a:lnTo>
                  <a:pt x="150" y="422"/>
                </a:lnTo>
                <a:lnTo>
                  <a:pt x="310" y="27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1</a:t>
            </a:r>
            <a:endParaRPr lang="zh-CN" altLang="en-US" dirty="0">
              <a:solidFill>
                <a:schemeClr val="bg1"/>
              </a:solidFill>
              <a:latin typeface="+mn-lt"/>
              <a:ea typeface="+mn-ea"/>
            </a:endParaRPr>
          </a:p>
        </p:txBody>
      </p:sp>
      <p:sp>
        <p:nvSpPr>
          <p:cNvPr id="2" name="标题 1"/>
          <p:cNvSpPr>
            <a:spLocks noGrp="1"/>
          </p:cNvSpPr>
          <p:nvPr>
            <p:custDataLst>
              <p:tags r:id="rId13"/>
            </p:custDataLst>
          </p:nvPr>
        </p:nvSpPr>
        <p:spPr>
          <a:xfrm>
            <a:off x="838200" y="253208"/>
            <a:ext cx="10515600" cy="1325563"/>
          </a:xfrm>
          <a:prstGeom prst="rect">
            <a:avLst/>
          </a:prstGeom>
          <a:noFill/>
          <a:ln>
            <a:noFill/>
          </a:ln>
        </p:spPr>
        <p:txBody>
          <a:bodyPr vert="horz" wrap="square" lIns="91440" tIns="45720" rIns="91440" bIns="45720" numCol="1" anchor="ctr" anchorCtr="0" compatLnSpc="1">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alibri" panose="020F0502020204030204" charset="0"/>
                <a:ea typeface="微软雅黑" panose="020B0503020204020204" charset="-122"/>
              </a:defRPr>
            </a:lvl9p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p>
        </p:txBody>
      </p:sp>
      <p:sp>
        <p:nvSpPr>
          <p:cNvPr id="7" name="对角圆角矩形 2">
            <a:hlinkClick r:id="rId29" action="ppaction://hlinksldjump"/>
            <a:extLst>
              <a:ext uri="{FF2B5EF4-FFF2-40B4-BE49-F238E27FC236}">
                <a16:creationId xmlns:a16="http://schemas.microsoft.com/office/drawing/2014/main" id="{BE076DBA-4DBF-B96A-8054-F797FADF2935}"/>
              </a:ext>
            </a:extLst>
          </p:cNvPr>
          <p:cNvSpPr/>
          <p:nvPr>
            <p:custDataLst>
              <p:tags r:id="rId14"/>
            </p:custDataLst>
          </p:nvPr>
        </p:nvSpPr>
        <p:spPr>
          <a:xfrm rot="4651969">
            <a:off x="6882867" y="3356146"/>
            <a:ext cx="1274763" cy="1274763"/>
          </a:xfrm>
          <a:prstGeom prst="round2Diag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8" name="对角圆角矩形 4">
            <a:hlinkClick r:id="rId30" action="ppaction://hlinksldjump"/>
            <a:extLst>
              <a:ext uri="{FF2B5EF4-FFF2-40B4-BE49-F238E27FC236}">
                <a16:creationId xmlns:a16="http://schemas.microsoft.com/office/drawing/2014/main" id="{B79B8B84-CA71-1AC2-D666-7A6C10A11AE2}"/>
              </a:ext>
            </a:extLst>
          </p:cNvPr>
          <p:cNvSpPr/>
          <p:nvPr>
            <p:custDataLst>
              <p:tags r:id="rId15"/>
            </p:custDataLst>
          </p:nvPr>
        </p:nvSpPr>
        <p:spPr>
          <a:xfrm rot="797223">
            <a:off x="6225448" y="5107156"/>
            <a:ext cx="1273175" cy="1274763"/>
          </a:xfrm>
          <a:prstGeom prst="round2Diag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pPr>
            <a:endParaRPr lang="zh-CN" altLang="en-US"/>
          </a:p>
        </p:txBody>
      </p:sp>
      <p:sp>
        <p:nvSpPr>
          <p:cNvPr id="10" name="Freeform 5">
            <a:extLst>
              <a:ext uri="{FF2B5EF4-FFF2-40B4-BE49-F238E27FC236}">
                <a16:creationId xmlns:a16="http://schemas.microsoft.com/office/drawing/2014/main" id="{5893D5E9-BA8E-0DA9-210E-3D1A5E137ACD}"/>
              </a:ext>
            </a:extLst>
          </p:cNvPr>
          <p:cNvSpPr/>
          <p:nvPr>
            <p:custDataLst>
              <p:tags r:id="rId16"/>
            </p:custDataLst>
          </p:nvPr>
        </p:nvSpPr>
        <p:spPr bwMode="auto">
          <a:xfrm rot="19930501">
            <a:off x="6659378" y="3471684"/>
            <a:ext cx="561975" cy="387350"/>
          </a:xfrm>
          <a:custGeom>
            <a:avLst/>
            <a:gdLst>
              <a:gd name="T0" fmla="*/ 142 w 354"/>
              <a:gd name="T1" fmla="*/ 0 h 244"/>
              <a:gd name="T2" fmla="*/ 0 w 354"/>
              <a:gd name="T3" fmla="*/ 244 h 244"/>
              <a:gd name="T4" fmla="*/ 306 w 354"/>
              <a:gd name="T5" fmla="*/ 244 h 244"/>
              <a:gd name="T6" fmla="*/ 354 w 354"/>
              <a:gd name="T7" fmla="*/ 52 h 244"/>
              <a:gd name="T8" fmla="*/ 142 w 354"/>
              <a:gd name="T9" fmla="*/ 0 h 244"/>
            </a:gdLst>
            <a:ahLst/>
            <a:cxnLst>
              <a:cxn ang="0">
                <a:pos x="T0" y="T1"/>
              </a:cxn>
              <a:cxn ang="0">
                <a:pos x="T2" y="T3"/>
              </a:cxn>
              <a:cxn ang="0">
                <a:pos x="T4" y="T5"/>
              </a:cxn>
              <a:cxn ang="0">
                <a:pos x="T6" y="T7"/>
              </a:cxn>
              <a:cxn ang="0">
                <a:pos x="T8" y="T9"/>
              </a:cxn>
            </a:cxnLst>
            <a:rect l="0" t="0" r="r" b="b"/>
            <a:pathLst>
              <a:path w="354" h="244">
                <a:moveTo>
                  <a:pt x="142" y="0"/>
                </a:moveTo>
                <a:lnTo>
                  <a:pt x="0" y="244"/>
                </a:lnTo>
                <a:lnTo>
                  <a:pt x="306" y="244"/>
                </a:lnTo>
                <a:lnTo>
                  <a:pt x="354" y="52"/>
                </a:lnTo>
                <a:lnTo>
                  <a:pt x="142"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rPr>
              <a:t>5</a:t>
            </a:r>
            <a:endParaRPr lang="zh-CN" altLang="en-US" dirty="0">
              <a:solidFill>
                <a:schemeClr val="bg1"/>
              </a:solidFill>
              <a:latin typeface="+mn-lt"/>
              <a:ea typeface="+mn-ea"/>
            </a:endParaRPr>
          </a:p>
        </p:txBody>
      </p:sp>
      <p:sp>
        <p:nvSpPr>
          <p:cNvPr id="13" name="Freeform 5">
            <a:extLst>
              <a:ext uri="{FF2B5EF4-FFF2-40B4-BE49-F238E27FC236}">
                <a16:creationId xmlns:a16="http://schemas.microsoft.com/office/drawing/2014/main" id="{1DE1F441-AA33-0F33-50C3-7ACFE66DF3F0}"/>
              </a:ext>
            </a:extLst>
          </p:cNvPr>
          <p:cNvSpPr/>
          <p:nvPr>
            <p:custDataLst>
              <p:tags r:id="rId17"/>
            </p:custDataLst>
          </p:nvPr>
        </p:nvSpPr>
        <p:spPr bwMode="auto">
          <a:xfrm rot="419135">
            <a:off x="5992142" y="4991424"/>
            <a:ext cx="1159348" cy="387350"/>
          </a:xfrm>
          <a:custGeom>
            <a:avLst/>
            <a:gdLst>
              <a:gd name="T0" fmla="*/ 142 w 354"/>
              <a:gd name="T1" fmla="*/ 0 h 244"/>
              <a:gd name="T2" fmla="*/ 0 w 354"/>
              <a:gd name="T3" fmla="*/ 244 h 244"/>
              <a:gd name="T4" fmla="*/ 306 w 354"/>
              <a:gd name="T5" fmla="*/ 244 h 244"/>
              <a:gd name="T6" fmla="*/ 354 w 354"/>
              <a:gd name="T7" fmla="*/ 52 h 244"/>
              <a:gd name="T8" fmla="*/ 142 w 354"/>
              <a:gd name="T9" fmla="*/ 0 h 244"/>
            </a:gdLst>
            <a:ahLst/>
            <a:cxnLst>
              <a:cxn ang="0">
                <a:pos x="T0" y="T1"/>
              </a:cxn>
              <a:cxn ang="0">
                <a:pos x="T2" y="T3"/>
              </a:cxn>
              <a:cxn ang="0">
                <a:pos x="T4" y="T5"/>
              </a:cxn>
              <a:cxn ang="0">
                <a:pos x="T6" y="T7"/>
              </a:cxn>
              <a:cxn ang="0">
                <a:pos x="T8" y="T9"/>
              </a:cxn>
            </a:cxnLst>
            <a:rect l="0" t="0" r="r" b="b"/>
            <a:pathLst>
              <a:path w="354" h="244">
                <a:moveTo>
                  <a:pt x="142" y="0"/>
                </a:moveTo>
                <a:lnTo>
                  <a:pt x="0" y="244"/>
                </a:lnTo>
                <a:lnTo>
                  <a:pt x="306" y="244"/>
                </a:lnTo>
                <a:lnTo>
                  <a:pt x="354" y="52"/>
                </a:lnTo>
                <a:lnTo>
                  <a:pt x="142" y="0"/>
                </a:lnTo>
                <a:close/>
              </a:path>
            </a:pathLst>
          </a:custGeom>
          <a:solidFill>
            <a:schemeClr val="bg1">
              <a:alpha val="30000"/>
            </a:schemeClr>
          </a:solidFill>
          <a:ln w="3175">
            <a:noFill/>
            <a:prstDash val="solid"/>
            <a:round/>
          </a:ln>
        </p:spPr>
        <p:txBody>
          <a:bodyPr vert="horz" wrap="square" lIns="91440" tIns="45720" rIns="91440" bIns="45720" numCol="1" anchor="ctr" anchorCtr="0" compatLnSpc="1">
            <a:normAutofit/>
          </a:bodyPr>
          <a:lstStyle/>
          <a:p>
            <a:pPr algn="ctr"/>
            <a:r>
              <a:rPr lang="en-US" altLang="zh-CN" dirty="0">
                <a:solidFill>
                  <a:schemeClr val="bg1"/>
                </a:solidFill>
                <a:latin typeface="+mn-lt"/>
                <a:ea typeface="+mn-ea"/>
              </a:rPr>
              <a:t>4</a:t>
            </a:r>
            <a:endParaRPr lang="zh-CN" altLang="en-US" dirty="0">
              <a:solidFill>
                <a:schemeClr val="bg1"/>
              </a:solidFill>
              <a:latin typeface="+mn-lt"/>
              <a:ea typeface="+mn-ea"/>
            </a:endParaRPr>
          </a:p>
        </p:txBody>
      </p:sp>
      <p:sp>
        <p:nvSpPr>
          <p:cNvPr id="14" name="KSO_Shape">
            <a:extLst>
              <a:ext uri="{FF2B5EF4-FFF2-40B4-BE49-F238E27FC236}">
                <a16:creationId xmlns:a16="http://schemas.microsoft.com/office/drawing/2014/main" id="{8C8DF3DE-9A0F-09DD-6853-1DB3CF76AEDE}"/>
              </a:ext>
            </a:extLst>
          </p:cNvPr>
          <p:cNvSpPr/>
          <p:nvPr>
            <p:custDataLst>
              <p:tags r:id="rId18"/>
            </p:custDataLst>
          </p:nvPr>
        </p:nvSpPr>
        <p:spPr>
          <a:xfrm>
            <a:off x="4765823" y="5826788"/>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5" name="KSO_Shape">
            <a:extLst>
              <a:ext uri="{FF2B5EF4-FFF2-40B4-BE49-F238E27FC236}">
                <a16:creationId xmlns:a16="http://schemas.microsoft.com/office/drawing/2014/main" id="{4786E9CA-077F-6980-2708-F2ADDC17C71C}"/>
              </a:ext>
            </a:extLst>
          </p:cNvPr>
          <p:cNvSpPr/>
          <p:nvPr>
            <p:custDataLst>
              <p:tags r:id="rId19"/>
            </p:custDataLst>
          </p:nvPr>
        </p:nvSpPr>
        <p:spPr>
          <a:xfrm>
            <a:off x="4219396" y="3970738"/>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9" name="KSO_Shape">
            <a:extLst>
              <a:ext uri="{FF2B5EF4-FFF2-40B4-BE49-F238E27FC236}">
                <a16:creationId xmlns:a16="http://schemas.microsoft.com/office/drawing/2014/main" id="{751305C8-F4C7-08B0-C509-897668D0EB91}"/>
              </a:ext>
            </a:extLst>
          </p:cNvPr>
          <p:cNvSpPr/>
          <p:nvPr>
            <p:custDataLst>
              <p:tags r:id="rId20"/>
            </p:custDataLst>
          </p:nvPr>
        </p:nvSpPr>
        <p:spPr>
          <a:xfrm>
            <a:off x="7178286" y="3783636"/>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20" name="KSO_Shape">
            <a:extLst>
              <a:ext uri="{FF2B5EF4-FFF2-40B4-BE49-F238E27FC236}">
                <a16:creationId xmlns:a16="http://schemas.microsoft.com/office/drawing/2014/main" id="{BD6308A8-DEED-45EF-6FFB-25AD089ED1A1}"/>
              </a:ext>
            </a:extLst>
          </p:cNvPr>
          <p:cNvSpPr/>
          <p:nvPr>
            <p:custDataLst>
              <p:tags r:id="rId21"/>
            </p:custDataLst>
          </p:nvPr>
        </p:nvSpPr>
        <p:spPr>
          <a:xfrm>
            <a:off x="6750623" y="5768781"/>
            <a:ext cx="458788" cy="239713"/>
          </a:xfrm>
          <a:custGeom>
            <a:avLst/>
            <a:gdLst>
              <a:gd name="connsiteX0" fmla="*/ 4109878 w 7991396"/>
              <a:gd name="connsiteY0" fmla="*/ 0 h 4172540"/>
              <a:gd name="connsiteX1" fmla="*/ 5415487 w 7991396"/>
              <a:gd name="connsiteY1" fmla="*/ 816050 h 4172540"/>
              <a:gd name="connsiteX2" fmla="*/ 6027418 w 7991396"/>
              <a:gd name="connsiteY2" fmla="*/ 677951 h 4172540"/>
              <a:gd name="connsiteX3" fmla="*/ 7489804 w 7991396"/>
              <a:gd name="connsiteY3" fmla="*/ 2140332 h 4172540"/>
              <a:gd name="connsiteX4" fmla="*/ 7483396 w 7991396"/>
              <a:gd name="connsiteY4" fmla="*/ 2203898 h 4172540"/>
              <a:gd name="connsiteX5" fmla="*/ 7991396 w 7991396"/>
              <a:gd name="connsiteY5" fmla="*/ 3146665 h 4172540"/>
              <a:gd name="connsiteX6" fmla="*/ 7456648 w 7991396"/>
              <a:gd name="connsiteY6" fmla="*/ 4106801 h 4172540"/>
              <a:gd name="connsiteX7" fmla="*/ 7330940 w 7991396"/>
              <a:gd name="connsiteY7" fmla="*/ 4172540 h 4172540"/>
              <a:gd name="connsiteX8" fmla="*/ 1079370 w 7991396"/>
              <a:gd name="connsiteY8" fmla="*/ 4172540 h 4172540"/>
              <a:gd name="connsiteX9" fmla="*/ 1015130 w 7991396"/>
              <a:gd name="connsiteY9" fmla="*/ 4169296 h 4172540"/>
              <a:gd name="connsiteX10" fmla="*/ 0 w 7991396"/>
              <a:gd name="connsiteY10" fmla="*/ 3044397 h 4172540"/>
              <a:gd name="connsiteX11" fmla="*/ 1130742 w 7991396"/>
              <a:gd name="connsiteY11" fmla="*/ 1913659 h 4172540"/>
              <a:gd name="connsiteX12" fmla="*/ 1346871 w 7991396"/>
              <a:gd name="connsiteY12" fmla="*/ 1935445 h 4172540"/>
              <a:gd name="connsiteX13" fmla="*/ 2261481 w 7991396"/>
              <a:gd name="connsiteY13" fmla="*/ 1462386 h 4172540"/>
              <a:gd name="connsiteX14" fmla="*/ 2653668 w 7991396"/>
              <a:gd name="connsiteY14" fmla="*/ 1536361 h 4172540"/>
              <a:gd name="connsiteX15" fmla="*/ 2647492 w 7991396"/>
              <a:gd name="connsiteY15" fmla="*/ 1462386 h 4172540"/>
              <a:gd name="connsiteX16" fmla="*/ 4109878 w 7991396"/>
              <a:gd name="connsiteY16" fmla="*/ 0 h 417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91396" h="4172540">
                <a:moveTo>
                  <a:pt x="4109878" y="0"/>
                </a:moveTo>
                <a:cubicBezTo>
                  <a:pt x="4684462" y="0"/>
                  <a:pt x="5181648" y="331374"/>
                  <a:pt x="5415487" y="816050"/>
                </a:cubicBezTo>
                <a:cubicBezTo>
                  <a:pt x="5600435" y="726143"/>
                  <a:pt x="5808299" y="677951"/>
                  <a:pt x="6027418" y="677951"/>
                </a:cubicBezTo>
                <a:cubicBezTo>
                  <a:pt x="6835073" y="677951"/>
                  <a:pt x="7489804" y="1332682"/>
                  <a:pt x="7489804" y="2140332"/>
                </a:cubicBezTo>
                <a:lnTo>
                  <a:pt x="7483396" y="2203898"/>
                </a:lnTo>
                <a:cubicBezTo>
                  <a:pt x="7789726" y="2405463"/>
                  <a:pt x="7991396" y="2752511"/>
                  <a:pt x="7991396" y="3146665"/>
                </a:cubicBezTo>
                <a:cubicBezTo>
                  <a:pt x="7991396" y="3552291"/>
                  <a:pt x="7777816" y="3908032"/>
                  <a:pt x="7456648" y="4106801"/>
                </a:cubicBezTo>
                <a:lnTo>
                  <a:pt x="7330940" y="4172540"/>
                </a:lnTo>
                <a:lnTo>
                  <a:pt x="1079370" y="4172540"/>
                </a:lnTo>
                <a:lnTo>
                  <a:pt x="1015130" y="4169296"/>
                </a:lnTo>
                <a:cubicBezTo>
                  <a:pt x="444946" y="4111392"/>
                  <a:pt x="0" y="3629859"/>
                  <a:pt x="0" y="3044397"/>
                </a:cubicBezTo>
                <a:cubicBezTo>
                  <a:pt x="0" y="2419908"/>
                  <a:pt x="506249" y="1913659"/>
                  <a:pt x="1130742" y="1913659"/>
                </a:cubicBezTo>
                <a:lnTo>
                  <a:pt x="1346871" y="1935445"/>
                </a:lnTo>
                <a:cubicBezTo>
                  <a:pt x="1548513" y="1648023"/>
                  <a:pt x="1883314" y="1462386"/>
                  <a:pt x="2261481" y="1462386"/>
                </a:cubicBezTo>
                <a:cubicBezTo>
                  <a:pt x="2399871" y="1462386"/>
                  <a:pt x="2532456" y="1487244"/>
                  <a:pt x="2653668" y="1536361"/>
                </a:cubicBezTo>
                <a:cubicBezTo>
                  <a:pt x="2648116" y="1512003"/>
                  <a:pt x="2647492" y="1487266"/>
                  <a:pt x="2647492" y="1462386"/>
                </a:cubicBezTo>
                <a:cubicBezTo>
                  <a:pt x="2647492" y="654731"/>
                  <a:pt x="3302223" y="0"/>
                  <a:pt x="4109878"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pPr>
            <a:endParaRPr lang="zh-CN" altLang="en-US"/>
          </a:p>
        </p:txBody>
      </p:sp>
      <p:sp>
        <p:nvSpPr>
          <p:cNvPr id="16" name="文本框 15"/>
          <p:cNvSpPr txBox="1"/>
          <p:nvPr>
            <p:custDataLst>
              <p:tags r:id="rId22"/>
            </p:custDataLst>
          </p:nvPr>
        </p:nvSpPr>
        <p:spPr>
          <a:xfrm>
            <a:off x="7637074" y="3346825"/>
            <a:ext cx="3470275" cy="56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lstStyle>
            <a:defPPr>
              <a:defRPr lang="zh-CN"/>
            </a:defPPr>
            <a:lvl1pPr algn="ctr" eaLnBrk="1" hangingPunct="1">
              <a:buFontTx/>
              <a:buNone/>
              <a:defRPr sz="18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pPr algn="l"/>
            <a:r>
              <a:rPr lang="zh-CN" altLang="en-US" sz="2800" dirty="0">
                <a:latin typeface="Arial" panose="020B0604020202020204" pitchFamily="34" charset="0"/>
                <a:cs typeface="+mj-cs"/>
              </a:rPr>
              <a:t>字典树查询</a:t>
            </a:r>
          </a:p>
        </p:txBody>
      </p:sp>
      <p:sp>
        <p:nvSpPr>
          <p:cNvPr id="25" name="文本框 24"/>
          <p:cNvSpPr txBox="1"/>
          <p:nvPr>
            <p:custDataLst>
              <p:tags r:id="rId23"/>
            </p:custDataLst>
          </p:nvPr>
        </p:nvSpPr>
        <p:spPr>
          <a:xfrm>
            <a:off x="7178286" y="5343992"/>
            <a:ext cx="2568635" cy="68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defPPr>
              <a:defRPr lang="zh-CN"/>
            </a:defPPr>
            <a:lvl1pPr eaLnBrk="1" hangingPunct="1">
              <a:buFontTx/>
              <a:buNone/>
              <a:defRPr sz="1400"/>
            </a:lvl1pPr>
            <a:lvl2pPr marL="742950" indent="-285750">
              <a:lnSpc>
                <a:spcPct val="90000"/>
              </a:lnSpc>
              <a:spcBef>
                <a:spcPts val="500"/>
              </a:spcBef>
              <a:buFont typeface="Arial" panose="020B0604020202020204" pitchFamily="34" charset="0"/>
              <a:buChar char="•"/>
              <a:defRPr sz="2400">
                <a:latin typeface="Calibri Light" panose="020F0302020204030204" pitchFamily="34" charset="0"/>
              </a:defRPr>
            </a:lvl2pPr>
            <a:lvl3pPr marL="1143000" indent="-228600">
              <a:lnSpc>
                <a:spcPct val="90000"/>
              </a:lnSpc>
              <a:spcBef>
                <a:spcPts val="500"/>
              </a:spcBef>
              <a:buFont typeface="Arial" panose="020B0604020202020204" pitchFamily="34" charset="0"/>
              <a:buChar char="•"/>
              <a:defRPr sz="2000">
                <a:latin typeface="Calibri Light" panose="020F0302020204030204" pitchFamily="34" charset="0"/>
              </a:defRPr>
            </a:lvl3pPr>
            <a:lvl4pPr marL="1600200" indent="-228600">
              <a:lnSpc>
                <a:spcPct val="90000"/>
              </a:lnSpc>
              <a:spcBef>
                <a:spcPts val="500"/>
              </a:spcBef>
              <a:buFont typeface="Arial" panose="020B0604020202020204" pitchFamily="34" charset="0"/>
              <a:buChar char="•"/>
              <a:defRPr>
                <a:latin typeface="Calibri Light" panose="020F0302020204030204" pitchFamily="34" charset="0"/>
              </a:defRPr>
            </a:lvl4pPr>
            <a:lvl5pPr marL="2057400" indent="-228600">
              <a:lnSpc>
                <a:spcPct val="90000"/>
              </a:lnSpc>
              <a:spcBef>
                <a:spcPts val="500"/>
              </a:spcBef>
              <a:buFont typeface="Arial" panose="020B0604020202020204" pitchFamily="34" charset="0"/>
              <a:buChar char="•"/>
              <a:defRPr>
                <a:latin typeface="Calibri Light" panose="020F03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Light" panose="020F0302020204030204" pitchFamily="34" charset="0"/>
              </a:defRPr>
            </a:lvl9pPr>
          </a:lstStyle>
          <a:p>
            <a:r>
              <a:rPr lang="en-US" altLang="zh-CN" sz="2800" dirty="0" err="1">
                <a:latin typeface="Arial" panose="020B0604020202020204" pitchFamily="34" charset="0"/>
                <a:cs typeface="+mj-cs"/>
              </a:rPr>
              <a:t>pow共识算法</a:t>
            </a:r>
            <a:endParaRPr lang="zh-CN" altLang="en-US" sz="2800" dirty="0">
              <a:latin typeface="Arial" panose="020B0604020202020204" pitchFamily="34" charset="0"/>
              <a:cs typeface="+mj-cs"/>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73528"/>
            <a:ext cx="10515600" cy="1325563"/>
          </a:xfrm>
        </p:spPr>
        <p:txBody>
          <a:bodyPr/>
          <a:lstStyle/>
          <a:p>
            <a:r>
              <a:rPr lang="en-US" altLang="zh-CN" dirty="0">
                <a:latin typeface="Arial" panose="020B0604020202020204" pitchFamily="34" charset="0"/>
                <a:ea typeface="微软雅黑" panose="020B0503020204020204" charset="-122"/>
              </a:rPr>
              <a:t>2.2 </a:t>
            </a:r>
            <a:r>
              <a:rPr lang="zh-CN" altLang="en-US" dirty="0">
                <a:latin typeface="Arial" panose="020B0604020202020204" pitchFamily="34" charset="0"/>
                <a:ea typeface="微软雅黑" panose="020B0503020204020204" charset="-122"/>
              </a:rPr>
              <a:t>技术原理</a:t>
            </a:r>
            <a:r>
              <a:rPr lang="en-US" altLang="zh-CN" dirty="0">
                <a:latin typeface="Arial" panose="020B0604020202020204" pitchFamily="34" charset="0"/>
                <a:ea typeface="微软雅黑" panose="020B0503020204020204" charset="-122"/>
              </a:rPr>
              <a:t>----</a:t>
            </a:r>
            <a:r>
              <a:rPr lang="zh-CN" altLang="en-US" dirty="0">
                <a:latin typeface="Arial" panose="020B0604020202020204" pitchFamily="34" charset="0"/>
                <a:ea typeface="微软雅黑" panose="020B0503020204020204" charset="-122"/>
              </a:rPr>
              <a:t>区块链运用</a:t>
            </a:r>
          </a:p>
        </p:txBody>
      </p:sp>
      <p:sp>
        <p:nvSpPr>
          <p:cNvPr id="3" name="内容占位符 2"/>
          <p:cNvSpPr>
            <a:spLocks noGrp="1"/>
          </p:cNvSpPr>
          <p:nvPr>
            <p:ph idx="1"/>
            <p:custDataLst>
              <p:tags r:id="rId3"/>
            </p:custDataLst>
          </p:nvPr>
        </p:nvSpPr>
        <p:spPr>
          <a:xfrm>
            <a:off x="838200" y="1578610"/>
            <a:ext cx="10515600" cy="5048885"/>
          </a:xfrm>
        </p:spPr>
        <p:txBody>
          <a:bodyPr lIns="90000" tIns="46800" rIns="90000" bIns="46800">
            <a:normAutofit fontScale="92500"/>
          </a:bodyPr>
          <a:lstStyle/>
          <a:p>
            <a:pPr marL="0" indent="0">
              <a:lnSpc>
                <a:spcPct val="150000"/>
              </a:lnSpc>
              <a:buNone/>
            </a:pPr>
            <a:r>
              <a:rPr lang="en-US" altLang="zh-CN" dirty="0">
                <a:latin typeface="Arial" panose="020B0604020202020204" pitchFamily="34" charset="0"/>
                <a:ea typeface="微软雅黑" panose="020B0503020204020204" charset="-122"/>
              </a:rPr>
              <a:t>       用户创作了一篇文章，并将相应的数字文件上传到某一个区块链版权登记系统中，这个系统会登记申请人信息及存证内容摘要，同时为你的数字文件生成一个全网唯一标识的哈希码（这种标识与文件的每一个字节相关从而无法被伪造），之后将这些信息记录到某一个区块链中进行全网节点的同步，并为你生成一份独特的区块链版权证书，这时相应的版权登记及存证工作便初步完成了。具体实现为用户上传一份文件由本地服务器接收到后，使用共识算法pow生成区块，区块包含当前区块的哈希值，前一个区块的哈希值以及生成区块的时间戳，为防止区块链的区块数据被篡改，引入Hash算法对用户数据进行单向数据Hash加密，生成固定长度的字符串，通过与时间戳结合，构建不可篡改的区块链数据。</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IxNDY3ZWVkNTUxMzc5MjE3NjUzY2Y1ZTNjNWNmYTgifQ=="/>
  <p:tag name="KSO_WPP_MARK_KEY" val="095486e2-27d1-4668-9d45-427d552b96c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TEMPLATE_THUMBS_INDEX" val="1、2、4、6、9、13、16、21、23、26、29、32、34、39、43、46、48、52"/>
  <p:tag name="KSO_WM_SLIDE_ID" val="custom20160922_1"/>
  <p:tag name="KSO_WM_TEMPLATE_SUBCATEGORY" val="0"/>
  <p:tag name="KSO_WM_TEMPLATE_MASTER_TYPE" val="1"/>
  <p:tag name="KSO_WM_TEMPLATE_COLOR_TYPE" val="0"/>
  <p:tag name="KSO_WM_SLIDE_TYPE" val="title"/>
  <p:tag name="KSO_WM_SLIDE_ITEM_CNT" val="0"/>
  <p:tag name="KSO_WM_SLIDE_INDEX" val="1"/>
  <p:tag name="KSO_WM_TAG_VERSION" val="1.0"/>
  <p:tag name="KSO_WM_BEAUTIFY_FLAG" val="#wm#"/>
  <p:tag name="KSO_WM_TEMPLATE_CATEGORY" val="custom"/>
  <p:tag name="KSO_WM_TEMPLATE_INDEX" val="20160922"/>
  <p:tag name="KSO_WM_SLIDE_LAYOUT" val="a_b"/>
  <p:tag name="KSO_WM_SLIDE_LAYOUT_CNT" val="1_1"/>
  <p:tag name="KSO_WM_SLIDE_SUBTYPE" val="picTxt"/>
</p:tagLst>
</file>

<file path=ppt/tags/tag1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160922_1*a*1"/>
  <p:tag name="KSO_WM_TEMPLATE_CATEGORY" val="custom"/>
  <p:tag name="KSO_WM_TEMPLATE_INDEX" val="2016092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5"/>
  <p:tag name="KSO_WM_UNIT_PRESET_TEXT_LEN" val="232"/>
  <p:tag name="KSO_WM_UNIT_NOCLEAR" val="0"/>
  <p:tag name="KSO_WM_UNIT_VALUE" val="195"/>
  <p:tag name="KSO_WM_UNIT_HIGHLIGHT" val="0"/>
  <p:tag name="KSO_WM_UNIT_COMPATIBLE" val="0"/>
  <p:tag name="KSO_WM_UNIT_DIAGRAM_ISNUMVISUAL" val="0"/>
  <p:tag name="KSO_WM_UNIT_DIAGRAM_ISREFERUNIT" val="0"/>
  <p:tag name="KSO_WM_UNIT_TYPE" val="b"/>
  <p:tag name="KSO_WM_UNIT_INDEX" val="1"/>
  <p:tag name="KSO_WM_UNIT_ID" val="custom20160922_1*b*1"/>
  <p:tag name="KSO_WM_TEMPLATE_CATEGORY" val="custom"/>
  <p:tag name="KSO_WM_TEMPLATE_INDEX" val="20160922"/>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182.xml><?xml version="1.0" encoding="utf-8"?>
<p:tagLst xmlns:a="http://schemas.openxmlformats.org/drawingml/2006/main" xmlns:r="http://schemas.openxmlformats.org/officeDocument/2006/relationships" xmlns:p="http://schemas.openxmlformats.org/presentationml/2006/main">
  <p:tag name="KSO_WM_TEMPLATE_THUMBS_INDEX" val="1、2、3、4、6、9、13、16、21、23、26、29、32、34、39、43、46、47"/>
  <p:tag name="KSO_WM_SLIDE_ID" val="custom20160922_4"/>
  <p:tag name="KSO_WM_TEMPLATE_SUBCATEGORY" val="0"/>
  <p:tag name="KSO_WM_TEMPLATE_MASTER_TYPE" val="1"/>
  <p:tag name="KSO_WM_TEMPLATE_COLOR_TYPE" val="0"/>
  <p:tag name="KSO_WM_SLIDE_TYPE" val="contents"/>
  <p:tag name="KSO_WM_SLIDE_ITEM_CNT" val="4"/>
  <p:tag name="KSO_WM_SLIDE_INDEX" val="4"/>
  <p:tag name="KSO_WM_TAG_VERSION" val="1.0"/>
  <p:tag name="KSO_WM_BEAUTIFY_FLAG" val="#wm#"/>
  <p:tag name="KSO_WM_TEMPLATE_CATEGORY" val="custom"/>
  <p:tag name="KSO_WM_TEMPLATE_INDEX" val="20160922"/>
  <p:tag name="KSO_WM_SLIDE_LAYOUT" val="a_l"/>
  <p:tag name="KSO_WM_SLIDE_LAYOUT_CNT" val="1_1"/>
  <p:tag name="KSO_WM_DIAGRAM_GROUP_CODE" val="l1-1"/>
  <p:tag name="KSO_WM_SLIDE_DIAGTYPE" val="l"/>
  <p:tag name="KSO_WM_SLIDE_SUBTYPE" val="diag"/>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60922_2*a*1"/>
  <p:tag name="KSO_WM_TEMPLATE_CATEGORY" val="custom"/>
  <p:tag name="KSO_WM_TEMPLATE_INDEX" val="20160922"/>
  <p:tag name="KSO_WM_UNIT_LAYERLEVEL" val="1"/>
  <p:tag name="KSO_WM_TAG_VERSION" val="1.0"/>
  <p:tag name="KSO_WM_BEAUTIFY_FLAG" val="#wm#"/>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8"/>
  <p:tag name="KSO_WM_UNIT_LAYERLEVEL" val="1_1_1"/>
  <p:tag name="KSO_WM_TAG_VERSION" val="1.0"/>
  <p:tag name="KSO_WM_BEAUTIFY_FLAG" val="#wm#"/>
  <p:tag name="KSO_WM_DIAGRAM_GROUP_CODE" val="l1-1"/>
  <p:tag name="KSO_WM_UNIT_TYPE" val="l_h_i"/>
  <p:tag name="KSO_WM_UNIT_INDEX" val="1_1_8"/>
  <p:tag name="KSO_WM_TEMPLATE_CATEGORY" val="custom"/>
  <p:tag name="KSO_WM_TEMPLATE_INDEX" val="20160922"/>
  <p:tag name="KSO_WM_UNIT_TEXT_FILL_FORE_SCHEMECOLOR_INDEX" val="2"/>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你的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60922_2*l_h_f*1_1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8"/>
  <p:tag name="KSO_WM_UNIT_LAYERLEVEL" val="1_1_1"/>
  <p:tag name="KSO_WM_TAG_VERSION" val="1.0"/>
  <p:tag name="KSO_WM_BEAUTIFY_FLAG" val="#wm#"/>
  <p:tag name="KSO_WM_DIAGRAM_GROUP_CODE" val="l1-1"/>
  <p:tag name="KSO_WM_UNIT_TYPE" val="l_h_i"/>
  <p:tag name="KSO_WM_UNIT_INDEX" val="1_2_8"/>
  <p:tag name="KSO_WM_TEMPLATE_CATEGORY" val="custom"/>
  <p:tag name="KSO_WM_TEMPLATE_INDEX" val="20160922"/>
  <p:tag name="KSO_WM_UNIT_TEXT_FILL_FORE_SCHEMECOLOR_INDEX" val="2"/>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你的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60922_2*l_h_f*1_2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8"/>
  <p:tag name="KSO_WM_UNIT_LAYERLEVEL" val="1_1_1"/>
  <p:tag name="KSO_WM_TAG_VERSION" val="1.0"/>
  <p:tag name="KSO_WM_BEAUTIFY_FLAG" val="#wm#"/>
  <p:tag name="KSO_WM_DIAGRAM_GROUP_CODE" val="l1-1"/>
  <p:tag name="KSO_WM_UNIT_TYPE" val="l_h_i"/>
  <p:tag name="KSO_WM_UNIT_INDEX" val="1_3_8"/>
  <p:tag name="KSO_WM_TEMPLATE_CATEGORY" val="custom"/>
  <p:tag name="KSO_WM_TEMPLATE_INDEX" val="20160922"/>
  <p:tag name="KSO_WM_UNIT_TEXT_FILL_FORE_SCHEMECOLOR_INDEX" val="2"/>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你的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60922_2*l_h_f*1_3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8"/>
  <p:tag name="KSO_WM_UNIT_LAYERLEVEL" val="1_1_1"/>
  <p:tag name="KSO_WM_TAG_VERSION" val="1.0"/>
  <p:tag name="KSO_WM_BEAUTIFY_FLAG" val="#wm#"/>
  <p:tag name="KSO_WM_DIAGRAM_GROUP_CODE" val="l1-1"/>
  <p:tag name="KSO_WM_UNIT_TYPE" val="l_h_i"/>
  <p:tag name="KSO_WM_UNIT_INDEX" val="1_4_8"/>
  <p:tag name="KSO_WM_TEMPLATE_CATEGORY" val="custom"/>
  <p:tag name="KSO_WM_TEMPLATE_INDEX" val="20160922"/>
  <p:tag name="KSO_WM_UNIT_TEXT_FILL_FORE_SCHEMECOLOR_INDEX" val="2"/>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你的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60922_2*l_h_f*1_4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160922_2*i*1"/>
  <p:tag name="KSO_WM_TEMPLATE_CATEGORY" val="custom"/>
  <p:tag name="KSO_WM_TEMPLATE_INDEX" val="20160922"/>
  <p:tag name="KSO_WM_UNIT_LAYERLEVEL" val="1"/>
  <p:tag name="KSO_WM_TAG_VERSION" val="1.0"/>
  <p:tag name="KSO_WM_BEAUTIFY_FLAG" val="#wm#"/>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160922_2*i*2"/>
  <p:tag name="KSO_WM_TEMPLATE_CATEGORY" val="custom"/>
  <p:tag name="KSO_WM_TEMPLATE_INDEX" val="20160922"/>
  <p:tag name="KSO_WM_UNIT_LAYERLEVEL" val="1"/>
  <p:tag name="KSO_WM_TAG_VERSION" val="1.0"/>
  <p:tag name="KSO_WM_BEAUTIFY_FLAG" val="#wm#"/>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8"/>
  <p:tag name="KSO_WM_UNIT_LAYERLEVEL" val="1_1_1"/>
  <p:tag name="KSO_WM_TAG_VERSION" val="1.0"/>
  <p:tag name="KSO_WM_BEAUTIFY_FLAG" val="#wm#"/>
  <p:tag name="KSO_WM_DIAGRAM_GROUP_CODE" val="l1-1"/>
  <p:tag name="KSO_WM_UNIT_TYPE" val="l_h_i"/>
  <p:tag name="KSO_WM_UNIT_INDEX" val="1_4_8"/>
  <p:tag name="KSO_WM_TEMPLATE_CATEGORY" val="custom"/>
  <p:tag name="KSO_WM_TEMPLATE_INDEX" val="20160922"/>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添加你的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60922_2*l_h_f*1_4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7"/>
  <p:tag name="KSO_WM_UNIT_LAYERLEVEL" val="1_1_1"/>
  <p:tag name="KSO_WM_TAG_VERSION" val="1.0"/>
  <p:tag name="KSO_WM_BEAUTIFY_FLAG" val="#wm#"/>
  <p:tag name="KSO_WM_DIAGRAM_GROUP_CODE" val="l1-1"/>
  <p:tag name="KSO_WM_UNIT_TYPE" val="l_h_i"/>
  <p:tag name="KSO_WM_UNIT_INDEX" val="1_4_7"/>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6"/>
  <p:tag name="KSO_WM_UNIT_LAYERLEVEL" val="1_1_1"/>
  <p:tag name="KSO_WM_TAG_VERSION" val="1.0"/>
  <p:tag name="KSO_WM_BEAUTIFY_FLAG" val="#wm#"/>
  <p:tag name="KSO_WM_DIAGRAM_GROUP_CODE" val="l1-1"/>
  <p:tag name="KSO_WM_UNIT_TYPE" val="l_h_i"/>
  <p:tag name="KSO_WM_UNIT_INDEX" val="1_4_6"/>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5"/>
  <p:tag name="KSO_WM_UNIT_LAYERLEVEL" val="1_1_1"/>
  <p:tag name="KSO_WM_TAG_VERSION" val="1.0"/>
  <p:tag name="KSO_WM_BEAUTIFY_FLAG" val="#wm#"/>
  <p:tag name="KSO_WM_DIAGRAM_GROUP_CODE" val="l1-1"/>
  <p:tag name="KSO_WM_UNIT_TYPE" val="l_h_i"/>
  <p:tag name="KSO_WM_UNIT_INDEX" val="1_4_5"/>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4"/>
  <p:tag name="KSO_WM_UNIT_LAYERLEVEL" val="1_1_1"/>
  <p:tag name="KSO_WM_TAG_VERSION" val="1.0"/>
  <p:tag name="KSO_WM_BEAUTIFY_FLAG" val="#wm#"/>
  <p:tag name="KSO_WM_DIAGRAM_GROUP_CODE" val="l1-1"/>
  <p:tag name="KSO_WM_UNIT_TYPE" val="l_h_i"/>
  <p:tag name="KSO_WM_UNIT_INDEX" val="1_4_4"/>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60922"/>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3"/>
  <p:tag name="KSO_WM_UNIT_LAYERLEVEL" val="1_1_1"/>
  <p:tag name="KSO_WM_TAG_VERSION" val="1.0"/>
  <p:tag name="KSO_WM_BEAUTIFY_FLAG" val="#wm#"/>
  <p:tag name="KSO_WM_DIAGRAM_GROUP_CODE" val="l1-1"/>
  <p:tag name="KSO_WM_UNIT_TYPE" val="l_h_i"/>
  <p:tag name="KSO_WM_UNIT_INDEX" val="1_4_3"/>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2"/>
  <p:tag name="KSO_WM_UNIT_LAYERLEVEL" val="1_1_1"/>
  <p:tag name="KSO_WM_TAG_VERSION" val="1.0"/>
  <p:tag name="KSO_WM_BEAUTIFY_FLAG" val="#wm#"/>
  <p:tag name="KSO_WM_DIAGRAM_GROUP_CODE" val="l1-1"/>
  <p:tag name="KSO_WM_UNIT_TYPE" val="l_h_i"/>
  <p:tag name="KSO_WM_UNIT_INDEX" val="1_4_2"/>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1"/>
  <p:tag name="KSO_WM_UNIT_LAYERLEVEL" val="1_1_1"/>
  <p:tag name="KSO_WM_TAG_VERSION" val="1.0"/>
  <p:tag name="KSO_WM_BEAUTIFY_FLAG" val="#wm#"/>
  <p:tag name="KSO_WM_DIAGRAM_GROUP_CODE" val="l1-1"/>
  <p:tag name="KSO_WM_UNIT_TYPE" val="l_h_i"/>
  <p:tag name="KSO_WM_UNIT_INDEX" val="1_4_1"/>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7"/>
  <p:tag name="KSO_WM_UNIT_LAYERLEVEL" val="1_1_1"/>
  <p:tag name="KSO_WM_TAG_VERSION" val="1.0"/>
  <p:tag name="KSO_WM_BEAUTIFY_FLAG" val="#wm#"/>
  <p:tag name="KSO_WM_DIAGRAM_GROUP_CODE" val="l1-1"/>
  <p:tag name="KSO_WM_UNIT_TYPE" val="l_h_i"/>
  <p:tag name="KSO_WM_UNIT_INDEX" val="1_4_7"/>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6"/>
  <p:tag name="KSO_WM_UNIT_LAYERLEVEL" val="1_1_1"/>
  <p:tag name="KSO_WM_TAG_VERSION" val="1.0"/>
  <p:tag name="KSO_WM_BEAUTIFY_FLAG" val="#wm#"/>
  <p:tag name="KSO_WM_DIAGRAM_GROUP_CODE" val="l1-1"/>
  <p:tag name="KSO_WM_UNIT_TYPE" val="l_h_i"/>
  <p:tag name="KSO_WM_UNIT_INDEX" val="1_4_6"/>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5"/>
  <p:tag name="KSO_WM_UNIT_LAYERLEVEL" val="1_1_1"/>
  <p:tag name="KSO_WM_TAG_VERSION" val="1.0"/>
  <p:tag name="KSO_WM_BEAUTIFY_FLAG" val="#wm#"/>
  <p:tag name="KSO_WM_DIAGRAM_GROUP_CODE" val="l1-1"/>
  <p:tag name="KSO_WM_UNIT_TYPE" val="l_h_i"/>
  <p:tag name="KSO_WM_UNIT_INDEX" val="1_4_5"/>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4"/>
  <p:tag name="KSO_WM_UNIT_LAYERLEVEL" val="1_1_1"/>
  <p:tag name="KSO_WM_TAG_VERSION" val="1.0"/>
  <p:tag name="KSO_WM_BEAUTIFY_FLAG" val="#wm#"/>
  <p:tag name="KSO_WM_DIAGRAM_GROUP_CODE" val="l1-1"/>
  <p:tag name="KSO_WM_UNIT_TYPE" val="l_h_i"/>
  <p:tag name="KSO_WM_UNIT_INDEX" val="1_4_4"/>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3"/>
  <p:tag name="KSO_WM_UNIT_LAYERLEVEL" val="1_1_1"/>
  <p:tag name="KSO_WM_TAG_VERSION" val="1.0"/>
  <p:tag name="KSO_WM_BEAUTIFY_FLAG" val="#wm#"/>
  <p:tag name="KSO_WM_DIAGRAM_GROUP_CODE" val="l1-1"/>
  <p:tag name="KSO_WM_UNIT_TYPE" val="l_h_i"/>
  <p:tag name="KSO_WM_UNIT_INDEX" val="1_4_3"/>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2"/>
  <p:tag name="KSO_WM_UNIT_LAYERLEVEL" val="1_1_1"/>
  <p:tag name="KSO_WM_TAG_VERSION" val="1.0"/>
  <p:tag name="KSO_WM_BEAUTIFY_FLAG" val="#wm#"/>
  <p:tag name="KSO_WM_DIAGRAM_GROUP_CODE" val="l1-1"/>
  <p:tag name="KSO_WM_UNIT_TYPE" val="l_h_i"/>
  <p:tag name="KSO_WM_UNIT_INDEX" val="1_4_2"/>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4_1"/>
  <p:tag name="KSO_WM_UNIT_LAYERLEVEL" val="1_1_1"/>
  <p:tag name="KSO_WM_TAG_VERSION" val="1.0"/>
  <p:tag name="KSO_WM_BEAUTIFY_FLAG" val="#wm#"/>
  <p:tag name="KSO_WM_DIAGRAM_GROUP_CODE" val="l1-1"/>
  <p:tag name="KSO_WM_UNIT_TYPE" val="l_h_i"/>
  <p:tag name="KSO_WM_UNIT_INDEX" val="1_4_1"/>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7"/>
  <p:tag name="KSO_WM_UNIT_LAYERLEVEL" val="1_1_1"/>
  <p:tag name="KSO_WM_TAG_VERSION" val="1.0"/>
  <p:tag name="KSO_WM_BEAUTIFY_FLAG" val="#wm#"/>
  <p:tag name="KSO_WM_DIAGRAM_GROUP_CODE" val="l1-1"/>
  <p:tag name="KSO_WM_UNIT_TYPE" val="l_h_i"/>
  <p:tag name="KSO_WM_UNIT_INDEX" val="1_3_7"/>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6"/>
  <p:tag name="KSO_WM_UNIT_LAYERLEVEL" val="1_1_1"/>
  <p:tag name="KSO_WM_TAG_VERSION" val="1.0"/>
  <p:tag name="KSO_WM_BEAUTIFY_FLAG" val="#wm#"/>
  <p:tag name="KSO_WM_DIAGRAM_GROUP_CODE" val="l1-1"/>
  <p:tag name="KSO_WM_UNIT_TYPE" val="l_h_i"/>
  <p:tag name="KSO_WM_UNIT_INDEX" val="1_3_6"/>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5"/>
  <p:tag name="KSO_WM_UNIT_LAYERLEVEL" val="1_1_1"/>
  <p:tag name="KSO_WM_TAG_VERSION" val="1.0"/>
  <p:tag name="KSO_WM_BEAUTIFY_FLAG" val="#wm#"/>
  <p:tag name="KSO_WM_DIAGRAM_GROUP_CODE" val="l1-1"/>
  <p:tag name="KSO_WM_UNIT_TYPE" val="l_h_i"/>
  <p:tag name="KSO_WM_UNIT_INDEX" val="1_3_5"/>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4"/>
  <p:tag name="KSO_WM_UNIT_LAYERLEVEL" val="1_1_1"/>
  <p:tag name="KSO_WM_TAG_VERSION" val="1.0"/>
  <p:tag name="KSO_WM_BEAUTIFY_FLAG" val="#wm#"/>
  <p:tag name="KSO_WM_DIAGRAM_GROUP_CODE" val="l1-1"/>
  <p:tag name="KSO_WM_UNIT_TYPE" val="l_h_i"/>
  <p:tag name="KSO_WM_UNIT_INDEX" val="1_3_4"/>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3"/>
  <p:tag name="KSO_WM_UNIT_LAYERLEVEL" val="1_1_1"/>
  <p:tag name="KSO_WM_TAG_VERSION" val="1.0"/>
  <p:tag name="KSO_WM_BEAUTIFY_FLAG" val="#wm#"/>
  <p:tag name="KSO_WM_DIAGRAM_GROUP_CODE" val="l1-1"/>
  <p:tag name="KSO_WM_UNIT_TYPE" val="l_h_i"/>
  <p:tag name="KSO_WM_UNIT_INDEX" val="1_3_3"/>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2"/>
  <p:tag name="KSO_WM_UNIT_LAYERLEVEL" val="1_1_1"/>
  <p:tag name="KSO_WM_TAG_VERSION" val="1.0"/>
  <p:tag name="KSO_WM_BEAUTIFY_FLAG" val="#wm#"/>
  <p:tag name="KSO_WM_DIAGRAM_GROUP_CODE" val="l1-1"/>
  <p:tag name="KSO_WM_UNIT_TYPE" val="l_h_i"/>
  <p:tag name="KSO_WM_UNIT_INDEX" val="1_3_2"/>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3_1"/>
  <p:tag name="KSO_WM_UNIT_LAYERLEVEL" val="1_1_1"/>
  <p:tag name="KSO_WM_TAG_VERSION" val="1.0"/>
  <p:tag name="KSO_WM_BEAUTIFY_FLAG" val="#wm#"/>
  <p:tag name="KSO_WM_DIAGRAM_GROUP_CODE" val="l1-1"/>
  <p:tag name="KSO_WM_UNIT_TYPE" val="l_h_i"/>
  <p:tag name="KSO_WM_UNIT_INDEX" val="1_3_1"/>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7"/>
  <p:tag name="KSO_WM_UNIT_LAYERLEVEL" val="1_1_1"/>
  <p:tag name="KSO_WM_TAG_VERSION" val="1.0"/>
  <p:tag name="KSO_WM_BEAUTIFY_FLAG" val="#wm#"/>
  <p:tag name="KSO_WM_DIAGRAM_GROUP_CODE" val="l1-1"/>
  <p:tag name="KSO_WM_UNIT_TYPE" val="l_h_i"/>
  <p:tag name="KSO_WM_UNIT_INDEX" val="1_2_7"/>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6"/>
  <p:tag name="KSO_WM_UNIT_LAYERLEVEL" val="1_1_1"/>
  <p:tag name="KSO_WM_TAG_VERSION" val="1.0"/>
  <p:tag name="KSO_WM_BEAUTIFY_FLAG" val="#wm#"/>
  <p:tag name="KSO_WM_DIAGRAM_GROUP_CODE" val="l1-1"/>
  <p:tag name="KSO_WM_UNIT_TYPE" val="l_h_i"/>
  <p:tag name="KSO_WM_UNIT_INDEX" val="1_2_6"/>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5"/>
  <p:tag name="KSO_WM_UNIT_LAYERLEVEL" val="1_1_1"/>
  <p:tag name="KSO_WM_TAG_VERSION" val="1.0"/>
  <p:tag name="KSO_WM_BEAUTIFY_FLAG" val="#wm#"/>
  <p:tag name="KSO_WM_DIAGRAM_GROUP_CODE" val="l1-1"/>
  <p:tag name="KSO_WM_UNIT_TYPE" val="l_h_i"/>
  <p:tag name="KSO_WM_UNIT_INDEX" val="1_2_5"/>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4"/>
  <p:tag name="KSO_WM_UNIT_LAYERLEVEL" val="1_1_1"/>
  <p:tag name="KSO_WM_TAG_VERSION" val="1.0"/>
  <p:tag name="KSO_WM_BEAUTIFY_FLAG" val="#wm#"/>
  <p:tag name="KSO_WM_DIAGRAM_GROUP_CODE" val="l1-1"/>
  <p:tag name="KSO_WM_UNIT_TYPE" val="l_h_i"/>
  <p:tag name="KSO_WM_UNIT_INDEX" val="1_2_4"/>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3"/>
  <p:tag name="KSO_WM_UNIT_LAYERLEVEL" val="1_1_1"/>
  <p:tag name="KSO_WM_TAG_VERSION" val="1.0"/>
  <p:tag name="KSO_WM_BEAUTIFY_FLAG" val="#wm#"/>
  <p:tag name="KSO_WM_DIAGRAM_GROUP_CODE" val="l1-1"/>
  <p:tag name="KSO_WM_UNIT_TYPE" val="l_h_i"/>
  <p:tag name="KSO_WM_UNIT_INDEX" val="1_2_3"/>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2"/>
  <p:tag name="KSO_WM_UNIT_LAYERLEVEL" val="1_1_1"/>
  <p:tag name="KSO_WM_TAG_VERSION" val="1.0"/>
  <p:tag name="KSO_WM_BEAUTIFY_FLAG" val="#wm#"/>
  <p:tag name="KSO_WM_DIAGRAM_GROUP_CODE" val="l1-1"/>
  <p:tag name="KSO_WM_UNIT_TYPE" val="l_h_i"/>
  <p:tag name="KSO_WM_UNIT_INDEX" val="1_2_2"/>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2_1"/>
  <p:tag name="KSO_WM_UNIT_LAYERLEVEL" val="1_1_1"/>
  <p:tag name="KSO_WM_TAG_VERSION" val="1.0"/>
  <p:tag name="KSO_WM_BEAUTIFY_FLAG" val="#wm#"/>
  <p:tag name="KSO_WM_DIAGRAM_GROUP_CODE" val="l1-1"/>
  <p:tag name="KSO_WM_UNIT_TYPE" val="l_h_i"/>
  <p:tag name="KSO_WM_UNIT_INDEX" val="1_2_1"/>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7"/>
  <p:tag name="KSO_WM_UNIT_LAYERLEVEL" val="1_1_1"/>
  <p:tag name="KSO_WM_TAG_VERSION" val="1.0"/>
  <p:tag name="KSO_WM_BEAUTIFY_FLAG" val="#wm#"/>
  <p:tag name="KSO_WM_DIAGRAM_GROUP_CODE" val="l1-1"/>
  <p:tag name="KSO_WM_UNIT_TYPE" val="l_h_i"/>
  <p:tag name="KSO_WM_UNIT_INDEX" val="1_1_7"/>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6"/>
  <p:tag name="KSO_WM_UNIT_LAYERLEVEL" val="1_1_1"/>
  <p:tag name="KSO_WM_TAG_VERSION" val="1.0"/>
  <p:tag name="KSO_WM_BEAUTIFY_FLAG" val="#wm#"/>
  <p:tag name="KSO_WM_DIAGRAM_GROUP_CODE" val="l1-1"/>
  <p:tag name="KSO_WM_UNIT_TYPE" val="l_h_i"/>
  <p:tag name="KSO_WM_UNIT_INDEX" val="1_1_6"/>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5"/>
  <p:tag name="KSO_WM_UNIT_LAYERLEVEL" val="1_1_1"/>
  <p:tag name="KSO_WM_TAG_VERSION" val="1.0"/>
  <p:tag name="KSO_WM_BEAUTIFY_FLAG" val="#wm#"/>
  <p:tag name="KSO_WM_DIAGRAM_GROUP_CODE" val="l1-1"/>
  <p:tag name="KSO_WM_UNIT_TYPE" val="l_h_i"/>
  <p:tag name="KSO_WM_UNIT_INDEX" val="1_1_5"/>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4"/>
  <p:tag name="KSO_WM_UNIT_LAYERLEVEL" val="1_1_1"/>
  <p:tag name="KSO_WM_TAG_VERSION" val="1.0"/>
  <p:tag name="KSO_WM_BEAUTIFY_FLAG" val="#wm#"/>
  <p:tag name="KSO_WM_DIAGRAM_GROUP_CODE" val="l1-1"/>
  <p:tag name="KSO_WM_UNIT_TYPE" val="l_h_i"/>
  <p:tag name="KSO_WM_UNIT_INDEX" val="1_1_4"/>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3"/>
  <p:tag name="KSO_WM_UNIT_LAYERLEVEL" val="1_1_1"/>
  <p:tag name="KSO_WM_TAG_VERSION" val="1.0"/>
  <p:tag name="KSO_WM_BEAUTIFY_FLAG" val="#wm#"/>
  <p:tag name="KSO_WM_DIAGRAM_GROUP_CODE" val="l1-1"/>
  <p:tag name="KSO_WM_UNIT_TYPE" val="l_h_i"/>
  <p:tag name="KSO_WM_UNIT_INDEX" val="1_1_3"/>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2"/>
  <p:tag name="KSO_WM_UNIT_LAYERLEVEL" val="1_1_1"/>
  <p:tag name="KSO_WM_TAG_VERSION" val="1.0"/>
  <p:tag name="KSO_WM_BEAUTIFY_FLAG" val="#wm#"/>
  <p:tag name="KSO_WM_DIAGRAM_GROUP_CODE" val="l1-1"/>
  <p:tag name="KSO_WM_UNIT_TYPE" val="l_h_i"/>
  <p:tag name="KSO_WM_UNIT_INDEX" val="1_1_2"/>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160922_2*l_h_i*1_1_1"/>
  <p:tag name="KSO_WM_UNIT_LAYERLEVEL" val="1_1_1"/>
  <p:tag name="KSO_WM_TAG_VERSION" val="1.0"/>
  <p:tag name="KSO_WM_BEAUTIFY_FLAG" val="#wm#"/>
  <p:tag name="KSO_WM_DIAGRAM_GROUP_CODE" val="l1-1"/>
  <p:tag name="KSO_WM_UNIT_TYPE" val="l_h_i"/>
  <p:tag name="KSO_WM_UNIT_INDEX" val="1_1_1"/>
  <p:tag name="KSO_WM_TEMPLATE_CATEGORY" val="custom"/>
  <p:tag name="KSO_WM_TEMPLATE_INDEX" val="20160922"/>
  <p:tag name="KSO_WM_UNIT_FILL_FORE_SCHEMECOLOR_INDEX" val="5"/>
  <p:tag name="KSO_WM_UNIT_FILL_TYPE" val="1"/>
  <p:tag name="KSO_WM_UNIT_TEXT_FILL_FORE_SCHEMECOLOR_INDEX" val="2"/>
  <p:tag name="KSO_WM_UNIT_TEX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232.xml><?xml version="1.0" encoding="utf-8"?>
<p:tagLst xmlns:a="http://schemas.openxmlformats.org/drawingml/2006/main" xmlns:r="http://schemas.openxmlformats.org/officeDocument/2006/relationships" xmlns:p="http://schemas.openxmlformats.org/presentationml/2006/main">
  <p:tag name="KSO_WM_SLIDE_ID" val="custom20160922_36"/>
  <p:tag name="KSO_WM_TEMPLATE_SUBCATEGORY" val="0"/>
  <p:tag name="KSO_WM_TEMPLATE_MASTER_TYPE" val="1"/>
  <p:tag name="KSO_WM_TEMPLATE_COLOR_TYPE" val="0"/>
  <p:tag name="KSO_WM_SLIDE_TYPE" val="text"/>
  <p:tag name="KSO_WM_SLIDE_ITEM_CNT" val="3"/>
  <p:tag name="KSO_WM_SLIDE_INDEX" val="36"/>
  <p:tag name="KSO_WM_SLIDE_SIZE" val="714.246*270.871"/>
  <p:tag name="KSO_WM_SLIDE_POSITION" val="122.877*194.467"/>
  <p:tag name="KSO_WM_DIAGRAM_GROUP_CODE" val="q1-2"/>
  <p:tag name="KSO_WM_SLIDE_DIAGTYPE" val="q"/>
  <p:tag name="KSO_WM_TAG_VERSION" val="1.0"/>
  <p:tag name="KSO_WM_BEAUTIFY_FLAG" val="#wm#"/>
  <p:tag name="KSO_WM_TEMPLATE_CATEGORY" val="custom"/>
  <p:tag name="KSO_WM_TEMPLATE_INDEX" val="20160922"/>
  <p:tag name="KSO_WM_SLIDE_LAYOUT" val="a_q"/>
  <p:tag name="KSO_WM_SLIDE_LAYOUT_CNT" val="1_1"/>
  <p:tag name="KSO_WM_SLIDE_SUBTYPE" val="diag"/>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a"/>
  <p:tag name="KSO_WM_UNIT_INDEX" val="1"/>
  <p:tag name="KSO_WM_UNIT_ID" val="custom20160922_32*a*1"/>
  <p:tag name="KSO_WM_TEMPLATE_CATEGORY" val="custom"/>
  <p:tag name="KSO_WM_TEMPLATE_INDEX" val="20160922"/>
  <p:tag name="KSO_WM_UNIT_LAYERLEVEL" val="1"/>
  <p:tag name="KSO_WM_TAG_VERSION" val="1.0"/>
  <p:tag name="KSO_WM_BEAUTIFY_FLAG" val="#wm#"/>
  <p:tag name="KSO_WM_UNIT_TEXT_FILL_FORE_SCHEMECOLOR_INDEX" val="7"/>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1"/>
  <p:tag name="KSO_WM_UNIT_ID" val="custom20160922_32*q_i*1_1"/>
  <p:tag name="KSO_WM_TEMPLATE_CATEGORY" val="custom"/>
  <p:tag name="KSO_WM_TEMPLATE_INDEX" val="20160922"/>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3"/>
  <p:tag name="KSO_WM_UNIT_ID" val="custom20160922_32*q_i*1_3"/>
  <p:tag name="KSO_WM_TEMPLATE_CATEGORY" val="custom"/>
  <p:tag name="KSO_WM_TEMPLATE_INDEX" val="20160922"/>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5"/>
  <p:tag name="KSO_WM_UNIT_ID" val="custom20160922_32*q_i*1_5"/>
  <p:tag name="KSO_WM_TEMPLATE_CATEGORY" val="custom"/>
  <p:tag name="KSO_WM_TEMPLATE_INDEX" val="20160922"/>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1_1"/>
  <p:tag name="KSO_WM_UNIT_ID" val="custom20160922_32*q_h_f*1_1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1_1"/>
  <p:tag name="KSO_WM_UNIT_ID" val="custom20160922_32*q_h_a*1_1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3_1"/>
  <p:tag name="KSO_WM_UNIT_ID" val="custom20160922_32*q_h_a*1_3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4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3_1"/>
  <p:tag name="KSO_WM_UNIT_ID" val="custom20160922_32*q_h_f*1_3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2_1"/>
  <p:tag name="KSO_WM_UNIT_ID" val="custom20160922_32*q_h_a*1_2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2_1"/>
  <p:tag name="KSO_WM_UNIT_ID" val="custom20160922_32*q_h_f*1_2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7"/>
  <p:tag name="KSO_WM_UNIT_ID" val="custom20160922_32*q_i*1_7"/>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8"/>
  <p:tag name="KSO_WM_UNIT_ID" val="custom20160922_32*q_i*1_8"/>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9"/>
  <p:tag name="KSO_WM_UNIT_ID" val="custom20160922_32*q_i*1_9"/>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SLIDE_ID" val="custom20160922_36"/>
  <p:tag name="KSO_WM_TEMPLATE_SUBCATEGORY" val="0"/>
  <p:tag name="KSO_WM_TEMPLATE_MASTER_TYPE" val="1"/>
  <p:tag name="KSO_WM_TEMPLATE_COLOR_TYPE" val="0"/>
  <p:tag name="KSO_WM_SLIDE_TYPE" val="text"/>
  <p:tag name="KSO_WM_SLIDE_ITEM_CNT" val="3"/>
  <p:tag name="KSO_WM_SLIDE_INDEX" val="36"/>
  <p:tag name="KSO_WM_SLIDE_SIZE" val="714.246*270.871"/>
  <p:tag name="KSO_WM_SLIDE_POSITION" val="122.877*194.467"/>
  <p:tag name="KSO_WM_DIAGRAM_GROUP_CODE" val="q1-2"/>
  <p:tag name="KSO_WM_SLIDE_DIAGTYPE" val="q"/>
  <p:tag name="KSO_WM_TAG_VERSION" val="1.0"/>
  <p:tag name="KSO_WM_BEAUTIFY_FLAG" val="#wm#"/>
  <p:tag name="KSO_WM_TEMPLATE_CATEGORY" val="custom"/>
  <p:tag name="KSO_WM_TEMPLATE_INDEX" val="20160922"/>
  <p:tag name="KSO_WM_SLIDE_LAYOUT" val="a_q"/>
  <p:tag name="KSO_WM_SLIDE_LAYOUT_CNT" val="1_1"/>
  <p:tag name="KSO_WM_SLIDE_SUBTYPE" val="diag"/>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1"/>
  <p:tag name="KSO_WM_UNIT_ID" val="custom20160922_32*q_i*1_1"/>
  <p:tag name="KSO_WM_TEMPLATE_CATEGORY" val="custom"/>
  <p:tag name="KSO_WM_TEMPLATE_INDEX" val="20160922"/>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3"/>
  <p:tag name="KSO_WM_UNIT_ID" val="custom20160922_32*q_i*1_3"/>
  <p:tag name="KSO_WM_TEMPLATE_CATEGORY" val="custom"/>
  <p:tag name="KSO_WM_TEMPLATE_INDEX" val="20160922"/>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5"/>
  <p:tag name="KSO_WM_UNIT_ID" val="custom20160922_32*q_i*1_5"/>
  <p:tag name="KSO_WM_TEMPLATE_CATEGORY" val="custom"/>
  <p:tag name="KSO_WM_TEMPLATE_INDEX" val="20160922"/>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1_1"/>
  <p:tag name="KSO_WM_UNIT_ID" val="custom20160922_32*q_h_f*1_1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1_1"/>
  <p:tag name="KSO_WM_UNIT_ID" val="custom20160922_32*q_h_a*1_1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3_1"/>
  <p:tag name="KSO_WM_UNIT_ID" val="custom20160922_32*q_h_a*1_3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3_1"/>
  <p:tag name="KSO_WM_UNIT_ID" val="custom20160922_32*q_h_f*1_3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7"/>
  <p:tag name="KSO_WM_UNIT_ID" val="custom20160922_32*q_i*1_7"/>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8"/>
  <p:tag name="KSO_WM_UNIT_ID" val="custom20160922_32*q_i*1_8"/>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9"/>
  <p:tag name="KSO_WM_UNIT_ID" val="custom20160922_32*q_i*1_9"/>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3"/>
  <p:tag name="KSO_WM_UNIT_ID" val="custom20160922_32*q_i*1_3"/>
  <p:tag name="KSO_WM_TEMPLATE_CATEGORY" val="custom"/>
  <p:tag name="KSO_WM_TEMPLATE_INDEX" val="20160922"/>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5"/>
  <p:tag name="KSO_WM_UNIT_ID" val="custom20160922_32*q_i*1_5"/>
  <p:tag name="KSO_WM_TEMPLATE_CATEGORY" val="custom"/>
  <p:tag name="KSO_WM_TEMPLATE_INDEX" val="20160922"/>
  <p:tag name="KSO_WM_UNIT_LAYERLEVEL" val="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7"/>
  <p:tag name="KSO_WM_UNIT_ID" val="custom20160922_32*q_i*1_7"/>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7"/>
  <p:tag name="KSO_WM_UNIT_ID" val="custom20160922_32*q_i*1_7"/>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2"/>
  <p:tag name="KSO_WM_UNIT_TYPE" val="q_i"/>
  <p:tag name="KSO_WM_UNIT_INDEX" val="1_2"/>
  <p:tag name="KSO_WM_UNIT_ID" val="custom20160922_32*q_i*1_2"/>
  <p:tag name="KSO_WM_TEMPLATE_CATEGORY" val="custom"/>
  <p:tag name="KSO_WM_TEMPLATE_INDEX" val="20160922"/>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UNIT_USESOURCEFORMAT_APPLY" val="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2"/>
  <p:tag name="KSO_WM_UNIT_NOCLEAR" val="0"/>
  <p:tag name="KSO_WM_UNIT_VALUE" val="10"/>
  <p:tag name="KSO_WM_UNIT_HIGHLIGHT" val="0"/>
  <p:tag name="KSO_WM_UNIT_COMPATIBLE" val="0"/>
  <p:tag name="KSO_WM_UNIT_DIAGRAM_ISNUMVISUAL" val="0"/>
  <p:tag name="KSO_WM_UNIT_DIAGRAM_ISREFERUNIT" val="0"/>
  <p:tag name="KSO_WM_DIAGRAM_GROUP_CODE" val="q1-2"/>
  <p:tag name="KSO_WM_UNIT_TYPE" val="q_h_a"/>
  <p:tag name="KSO_WM_UNIT_INDEX" val="1_2_1"/>
  <p:tag name="KSO_WM_UNIT_ID" val="custom20160922_32*q_h_a*1_2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4"/>
  <p:tag name="KSO_WM_UNIT_PRESET_TEXT_LEN" val="57"/>
  <p:tag name="KSO_WM_UNIT_NOCLEAR" val="0"/>
  <p:tag name="KSO_WM_UNIT_VALUE" val="40"/>
  <p:tag name="KSO_WM_UNIT_HIGHLIGHT" val="0"/>
  <p:tag name="KSO_WM_UNIT_COMPATIBLE" val="0"/>
  <p:tag name="KSO_WM_UNIT_DIAGRAM_ISNUMVISUAL" val="0"/>
  <p:tag name="KSO_WM_UNIT_DIAGRAM_ISREFERUNIT" val="0"/>
  <p:tag name="KSO_WM_DIAGRAM_GROUP_CODE" val="q1-2"/>
  <p:tag name="KSO_WM_UNIT_TYPE" val="q_h_f"/>
  <p:tag name="KSO_WM_UNIT_INDEX" val="1_2_1"/>
  <p:tag name="KSO_WM_UNIT_ID" val="custom20160922_32*q_h_f*1_2_1"/>
  <p:tag name="KSO_WM_TEMPLATE_CATEGORY" val="custom"/>
  <p:tag name="KSO_WM_TEMPLATE_INDEX" val="201609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SLIDE_ID" val="custom20160922_36"/>
  <p:tag name="KSO_WM_TEMPLATE_SUBCATEGORY" val="0"/>
  <p:tag name="KSO_WM_TEMPLATE_MASTER_TYPE" val="1"/>
  <p:tag name="KSO_WM_TEMPLATE_COLOR_TYPE" val="0"/>
  <p:tag name="KSO_WM_SLIDE_TYPE" val="text"/>
  <p:tag name="KSO_WM_SLIDE_ITEM_CNT" val="3"/>
  <p:tag name="KSO_WM_SLIDE_INDEX" val="36"/>
  <p:tag name="KSO_WM_SLIDE_SIZE" val="714.246*270.871"/>
  <p:tag name="KSO_WM_SLIDE_POSITION" val="122.877*194.467"/>
  <p:tag name="KSO_WM_DIAGRAM_GROUP_CODE" val="q1-2"/>
  <p:tag name="KSO_WM_SLIDE_DIAGTYPE" val="q"/>
  <p:tag name="KSO_WM_TAG_VERSION" val="1.0"/>
  <p:tag name="KSO_WM_BEAUTIFY_FLAG" val="#wm#"/>
  <p:tag name="KSO_WM_TEMPLATE_CATEGORY" val="custom"/>
  <p:tag name="KSO_WM_TEMPLATE_INDEX" val="20160922"/>
  <p:tag name="KSO_WM_SLIDE_LAYOUT" val="a_q"/>
  <p:tag name="KSO_WM_SLIDE_LAYOUT_CNT" val="1_1"/>
  <p:tag name="KSO_WM_SLIDE_SUBTYPE" val="diag"/>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160922_36"/>
  <p:tag name="KSO_WM_TEMPLATE_SUBCATEGORY" val="0"/>
  <p:tag name="KSO_WM_TEMPLATE_MASTER_TYPE" val="1"/>
  <p:tag name="KSO_WM_TEMPLATE_COLOR_TYPE" val="0"/>
  <p:tag name="KSO_WM_SLIDE_TYPE" val="text"/>
  <p:tag name="KSO_WM_SLIDE_ITEM_CNT" val="3"/>
  <p:tag name="KSO_WM_SLIDE_INDEX" val="36"/>
  <p:tag name="KSO_WM_SLIDE_SIZE" val="714.246*270.871"/>
  <p:tag name="KSO_WM_SLIDE_POSITION" val="122.877*194.467"/>
  <p:tag name="KSO_WM_DIAGRAM_GROUP_CODE" val="q1-2"/>
  <p:tag name="KSO_WM_SLIDE_DIAGTYPE" val="q"/>
  <p:tag name="KSO_WM_TAG_VERSION" val="1.0"/>
  <p:tag name="KSO_WM_BEAUTIFY_FLAG" val="#wm#"/>
  <p:tag name="KSO_WM_TEMPLATE_CATEGORY" val="custom"/>
  <p:tag name="KSO_WM_TEMPLATE_INDEX" val="20160922"/>
  <p:tag name="KSO_WM_SLIDE_LAYOUT" val="a_q"/>
  <p:tag name="KSO_WM_SLIDE_LAYOUT_CNT" val="1_1"/>
  <p:tag name="KSO_WM_SLIDE_SUBTYPE" val="diag"/>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8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TABLE_BEAUTIFY" val="smartTable{0c3177bc-b5f3-48ab-b667-8c021bb1e396}"/>
  <p:tag name="TABLE_ENDDRAG_ORIGIN_RECT" val="749*361"/>
  <p:tag name="TABLE_ENDDRAG_RECT" val="125*124*749*36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6092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TABLE_BEAUTIFY" val="smartTable{8f3ac8ff-88e2-45f3-b88d-92da13bb19ac}"/>
  <p:tag name="TABLE_ENDDRAG_ORIGIN_RECT" val="770*348"/>
  <p:tag name="TABLE_ENDDRAG_RECT" val="101*124*770*348"/>
</p:tagLst>
</file>

<file path=ppt/tags/tag318.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321.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60922"/>
</p:tagLst>
</file>

<file path=ppt/tags/tag328.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ID" val="custom20160922_7"/>
  <p:tag name="KSO_WM_TEMPLATE_SUBCATEGORY" val="0"/>
  <p:tag name="KSO_WM_TEMPLATE_MASTER_TYPE" val="1"/>
  <p:tag name="KSO_WM_TEMPLATE_COLOR_TYPE" val="0"/>
  <p:tag name="KSO_WM_SLIDE_TYPE" val="text"/>
  <p:tag name="KSO_WM_SLIDE_ITEM_CNT" val="0"/>
  <p:tag name="KSO_WM_SLIDE_INDEX" val="7"/>
  <p:tag name="KSO_WM_SLIDE_SIZE" val="828*466"/>
  <p:tag name="KSO_WM_SLIDE_POSITION" val="66*19"/>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40"/>
  <p:tag name="KSO_WM_UNIT_HIGHLIGHT" val="0"/>
  <p:tag name="KSO_WM_UNIT_COMPATIBLE" val="0"/>
  <p:tag name="KSO_WM_UNIT_DIAGRAM_ISNUMVISUAL" val="0"/>
  <p:tag name="KSO_WM_UNIT_DIAGRAM_ISREFERUNIT" val="0"/>
  <p:tag name="KSO_WM_UNIT_TYPE" val="a"/>
  <p:tag name="KSO_WM_UNIT_INDEX" val="1"/>
  <p:tag name="KSO_WM_UNIT_ID" val="custom20160922_3*a*1"/>
  <p:tag name="KSO_WM_TEMPLATE_CATEGORY" val="custom"/>
  <p:tag name="KSO_WM_TEMPLATE_INDEX" val="20160922"/>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SUBTYPE" val="a"/>
  <p:tag name="KSO_WM_UNIT_PRESET_TEXT_INDEX" val="5"/>
  <p:tag name="KSO_WM_UNIT_PRESET_TEXT_LEN" val="232"/>
  <p:tag name="KSO_WM_UNIT_NOCLEAR" val="0"/>
  <p:tag name="KSO_WM_UNIT_VALUE" val="429"/>
  <p:tag name="KSO_WM_UNIT_HIGHLIGHT" val="0"/>
  <p:tag name="KSO_WM_UNIT_COMPATIBLE" val="0"/>
  <p:tag name="KSO_WM_UNIT_DIAGRAM_ISNUMVISUAL" val="0"/>
  <p:tag name="KSO_WM_UNIT_DIAGRAM_ISREFERUNIT" val="0"/>
  <p:tag name="KSO_WM_UNIT_TYPE" val="f"/>
  <p:tag name="KSO_WM_UNIT_INDEX" val="1"/>
  <p:tag name="KSO_WM_UNIT_ID" val="custom20160922_3*f*1"/>
  <p:tag name="KSO_WM_TEMPLATE_CATEGORY" val="custom"/>
  <p:tag name="KSO_WM_TEMPLATE_INDEX" val="20160922"/>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SLIDE_ID" val="custom20160922_52"/>
  <p:tag name="KSO_WM_TEMPLATE_SUBCATEGORY" val="0"/>
  <p:tag name="KSO_WM_TEMPLATE_MASTER_TYPE" val="1"/>
  <p:tag name="KSO_WM_TEMPLATE_COLOR_TYPE" val="0"/>
  <p:tag name="KSO_WM_SLIDE_TYPE" val="endPage"/>
  <p:tag name="KSO_WM_SLIDE_ITEM_CNT" val="0"/>
  <p:tag name="KSO_WM_SLIDE_INDEX" val="52"/>
  <p:tag name="KSO_WM_TAG_VERSION" val="1.0"/>
  <p:tag name="KSO_WM_BEAUTIFY_FLAG" val="#wm#"/>
  <p:tag name="KSO_WM_TEMPLATE_CATEGORY" val="custom"/>
  <p:tag name="KSO_WM_TEMPLATE_INDEX" val="20160922"/>
  <p:tag name="KSO_WM_SLIDE_LAYOUT" val="a_f"/>
  <p:tag name="KSO_WM_SLIDE_LAYOUT_CNT" val="1_1"/>
  <p:tag name="KSO_WM_SLIDE_SUBTYPE" val="diag"/>
</p:tagLst>
</file>

<file path=ppt/tags/tag3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160922_48*a*1"/>
  <p:tag name="KSO_WM_TEMPLATE_CATEGORY" val="custom"/>
  <p:tag name="KSO_WM_TEMPLATE_INDEX" val="20160922"/>
  <p:tag name="KSO_WM_UNIT_LAYERLEVEL" val="1"/>
  <p:tag name="KSO_WM_TAG_VERSION" val="1.0"/>
  <p:tag name="KSO_WM_BEAUTIFY_FLAG" val="#wm#"/>
  <p:tag name="KSO_WM_UNIT_PRESET_TEXT" val="THANK YOU"/>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2、4、6、9、13、16、21、23、26、29、32、34、39、43、46、48、52"/>
  <p:tag name="KSO_WM_TEMPLATE_SUBCATEGORY" val="0"/>
  <p:tag name="KSO_WM_TEMPLATE_MASTER_TYPE" val="1"/>
  <p:tag name="KSO_WM_TEMPLATE_COLOR_TYPE" val="0"/>
  <p:tag name="KSO_WM_TAG_VERSION" val="1.0"/>
  <p:tag name="KSO_WM_BEAUTIFY_FLAG" val="#wm#"/>
  <p:tag name="KSO_WM_TEMPLATE_CATEGORY" val="custom"/>
  <p:tag name="KSO_WM_TEMPLATE_INDEX" val="20160922"/>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20160922">
      <a:dk1>
        <a:srgbClr val="000000"/>
      </a:dk1>
      <a:lt1>
        <a:srgbClr val="FFFFFF"/>
      </a:lt1>
      <a:dk2>
        <a:srgbClr val="96EFF8"/>
      </a:dk2>
      <a:lt2>
        <a:srgbClr val="FFFFFF"/>
      </a:lt2>
      <a:accent1>
        <a:srgbClr val="12B2BA"/>
      </a:accent1>
      <a:accent2>
        <a:srgbClr val="1FCED7"/>
      </a:accent2>
      <a:accent3>
        <a:srgbClr val="4FD8DF"/>
      </a:accent3>
      <a:accent4>
        <a:srgbClr val="6BDDE3"/>
      </a:accent4>
      <a:accent5>
        <a:srgbClr val="71E5EB"/>
      </a:accent5>
      <a:accent6>
        <a:srgbClr val="7AECF2"/>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2082</Words>
  <Application>Microsoft Office PowerPoint</Application>
  <PresentationFormat>宽屏</PresentationFormat>
  <Paragraphs>172</Paragraphs>
  <Slides>34</Slides>
  <Notes>27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-apple-system</vt:lpstr>
      <vt:lpstr>等线</vt:lpstr>
      <vt:lpstr>黑体</vt:lpstr>
      <vt:lpstr>华文仿宋</vt:lpstr>
      <vt:lpstr>宋体</vt:lpstr>
      <vt:lpstr>微软雅黑</vt:lpstr>
      <vt:lpstr>Arial</vt:lpstr>
      <vt:lpstr>Calibri</vt:lpstr>
      <vt:lpstr>Calibri Light</vt:lpstr>
      <vt:lpstr>自定义设计方案</vt:lpstr>
      <vt:lpstr>基于区块链的文件保护系统</vt:lpstr>
      <vt:lpstr>摘要</vt:lpstr>
      <vt:lpstr>PowerPoint 演示文稿</vt:lpstr>
      <vt:lpstr>1 作品概述</vt:lpstr>
      <vt:lpstr>PowerPoint 演示文稿</vt:lpstr>
      <vt:lpstr>2 作品设计</vt:lpstr>
      <vt:lpstr>2.1 系统功能</vt:lpstr>
      <vt:lpstr>PowerPoint 演示文稿</vt:lpstr>
      <vt:lpstr>2.2 技术原理----区块链运用</vt:lpstr>
      <vt:lpstr>PowerPoint 演示文稿</vt:lpstr>
      <vt:lpstr>2.2 技术原理----分布式存储</vt:lpstr>
      <vt:lpstr>PowerPoint 演示文稿</vt:lpstr>
      <vt:lpstr>2.2 技术原理----gossip协议</vt:lpstr>
      <vt:lpstr>2.2 技术原理----使用共识算法POW</vt:lpstr>
      <vt:lpstr>2.2 技术原理----字典树查询技术原理</vt:lpstr>
      <vt:lpstr>3 作品测试与分析</vt:lpstr>
      <vt:lpstr>3.1 测试环境</vt:lpstr>
      <vt:lpstr>3.2 实验数据</vt:lpstr>
      <vt:lpstr>3.3 服务端客户端的开启和区块链的构建</vt:lpstr>
      <vt:lpstr>3.3 服务端客户端的开启和区块链的构建</vt:lpstr>
      <vt:lpstr>3.3 服务端客户端的开启和区块链的构建</vt:lpstr>
      <vt:lpstr>3.3 服务端客户端的开启和区块链的构建</vt:lpstr>
      <vt:lpstr>3.4 基于字典树索引和普通索引算法间的性能测试</vt:lpstr>
      <vt:lpstr>3.4 基于字典树索引和普通索引算法间的性能测试</vt:lpstr>
      <vt:lpstr>4 创新性说明</vt:lpstr>
      <vt:lpstr>4.1 实现了大数据时代的个人著作信息保护</vt:lpstr>
      <vt:lpstr>4.2 基于字典树的数据库检索方式</vt:lpstr>
      <vt:lpstr>5 总结</vt:lpstr>
      <vt:lpstr>五 总结</vt:lpstr>
      <vt:lpstr>5.1 作品技术难点----基于字典树的数据库检索方式</vt:lpstr>
      <vt:lpstr>5.1 技术难点---区块链的实现</vt:lpstr>
      <vt:lpstr>5.1 作品技术难点----共识算法的实现</vt:lpstr>
      <vt:lpstr>5.2 作品应用前景</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基于区块链的文件保护系统</dc:title>
  <dc:creator>unsemp</dc:creator>
  <cp:lastModifiedBy>俊辉</cp:lastModifiedBy>
  <cp:revision>204</cp:revision>
  <dcterms:created xsi:type="dcterms:W3CDTF">2019-06-19T02:08:00Z</dcterms:created>
  <dcterms:modified xsi:type="dcterms:W3CDTF">2022-11-30T08:31:14Z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D700DBF9B08D431095256154982FE895</vt:lpwstr>
  </property>
</Properties>
</file>