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conferencing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3958486"/>
            <a:ext cx="10993546" cy="590321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nouman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Imran</a:t>
            </a:r>
          </a:p>
          <a:p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Unsha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aftab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zaki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ullah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usman</a:t>
            </a:r>
            <a:endParaRPr lang="en-US" sz="1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Zain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abedian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837127"/>
            <a:ext cx="112432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On Rome Closed</a:t>
            </a:r>
          </a:p>
          <a:p>
            <a:r>
              <a:rPr lang="en-GB" dirty="0"/>
              <a:t> </a:t>
            </a:r>
            <a:endParaRPr lang="en-GB" dirty="0" smtClean="0"/>
          </a:p>
          <a:p>
            <a:r>
              <a:rPr lang="en-GB" b="1" dirty="0" err="1" smtClean="0"/>
              <a:t>onRoomClosed</a:t>
            </a:r>
            <a:r>
              <a:rPr lang="en-GB" b="1" dirty="0"/>
              <a:t>: function(room)</a:t>
            </a:r>
            <a:r>
              <a:rPr lang="en-GB" dirty="0"/>
              <a:t> {</a:t>
            </a:r>
          </a:p>
          <a:p>
            <a:r>
              <a:rPr lang="en-GB" dirty="0"/>
              <a:t>                       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joinButton</a:t>
            </a:r>
            <a:r>
              <a:rPr lang="en-GB" dirty="0"/>
              <a:t> = </a:t>
            </a:r>
            <a:r>
              <a:rPr lang="en-GB" dirty="0" err="1"/>
              <a:t>document.querySelector</a:t>
            </a:r>
            <a:r>
              <a:rPr lang="en-GB" dirty="0"/>
              <a:t>('button[data-</a:t>
            </a:r>
            <a:r>
              <a:rPr lang="en-GB" dirty="0" err="1"/>
              <a:t>roomToken</a:t>
            </a:r>
            <a:r>
              <a:rPr lang="en-GB" dirty="0"/>
              <a:t>="' + </a:t>
            </a:r>
            <a:r>
              <a:rPr lang="en-GB" dirty="0" err="1"/>
              <a:t>room.roomToken</a:t>
            </a:r>
            <a:r>
              <a:rPr lang="en-GB" dirty="0"/>
              <a:t> + '"]');</a:t>
            </a:r>
          </a:p>
          <a:p>
            <a:r>
              <a:rPr lang="en-GB" dirty="0"/>
              <a:t>                        if (</a:t>
            </a:r>
            <a:r>
              <a:rPr lang="en-GB" dirty="0" err="1"/>
              <a:t>joinButton</a:t>
            </a:r>
            <a:r>
              <a:rPr lang="en-GB" dirty="0"/>
              <a:t>) {</a:t>
            </a:r>
          </a:p>
          <a:p>
            <a:r>
              <a:rPr lang="en-GB" dirty="0"/>
              <a:t>                            joinButton.parentNode.parentNode.parentNode.parentNode.removeChild(</a:t>
            </a:r>
            <a:r>
              <a:rPr lang="en-GB" dirty="0" err="1"/>
              <a:t>joinButton.parentNode.parentNode.parentNode</a:t>
            </a:r>
            <a:r>
              <a:rPr lang="en-GB" dirty="0"/>
              <a:t>);</a:t>
            </a:r>
          </a:p>
          <a:p>
            <a:r>
              <a:rPr lang="en-GB" dirty="0"/>
              <a:t>                        }</a:t>
            </a:r>
          </a:p>
          <a:p>
            <a:r>
              <a:rPr lang="en-GB" dirty="0"/>
              <a:t>                    },</a:t>
            </a:r>
          </a:p>
          <a:p>
            <a:r>
              <a:rPr lang="en-GB" dirty="0"/>
              <a:t>                    </a:t>
            </a:r>
            <a:r>
              <a:rPr lang="en-GB" dirty="0" err="1"/>
              <a:t>onReady</a:t>
            </a:r>
            <a:r>
              <a:rPr lang="en-GB" dirty="0"/>
              <a:t>: function() {</a:t>
            </a:r>
          </a:p>
          <a:p>
            <a:r>
              <a:rPr lang="en-GB" dirty="0"/>
              <a:t>                        console.log('now you can open or join rooms');</a:t>
            </a:r>
          </a:p>
          <a:p>
            <a:r>
              <a:rPr lang="en-GB" dirty="0"/>
              <a:t>                    }</a:t>
            </a:r>
          </a:p>
          <a:p>
            <a:r>
              <a:rPr lang="en-GB" dirty="0"/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373875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Conference.html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6518" y="2150772"/>
            <a:ext cx="1128189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Create Room:</a:t>
            </a:r>
          </a:p>
          <a:p>
            <a:endParaRPr lang="en-GB" sz="2000" b="1" dirty="0">
              <a:solidFill>
                <a:srgbClr val="FF0000"/>
              </a:solidFill>
            </a:endParaRP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conf</a:t>
            </a:r>
            <a:r>
              <a:rPr lang="en-GB" dirty="0"/>
              <a:t> = conference(options);</a:t>
            </a:r>
          </a:p>
          <a:p>
            <a:r>
              <a:rPr lang="en-GB" dirty="0" err="1"/>
              <a:t>conf.createRoom</a:t>
            </a:r>
            <a:r>
              <a:rPr lang="en-GB" dirty="0"/>
              <a:t>({</a:t>
            </a:r>
          </a:p>
          <a:p>
            <a:r>
              <a:rPr lang="en-GB" dirty="0"/>
              <a:t>    </a:t>
            </a:r>
            <a:r>
              <a:rPr lang="en-GB" dirty="0" err="1"/>
              <a:t>roomName</a:t>
            </a:r>
            <a:r>
              <a:rPr lang="en-GB" dirty="0"/>
              <a:t>: '</a:t>
            </a:r>
            <a:r>
              <a:rPr lang="en-GB" dirty="0" err="1"/>
              <a:t>roomid</a:t>
            </a:r>
            <a:r>
              <a:rPr lang="en-GB" dirty="0"/>
              <a:t>'</a:t>
            </a:r>
          </a:p>
          <a:p>
            <a:r>
              <a:rPr lang="en-GB" dirty="0" smtClean="0"/>
              <a:t>});</a:t>
            </a:r>
          </a:p>
          <a:p>
            <a:endParaRPr lang="en-GB" sz="2000" b="1" dirty="0">
              <a:solidFill>
                <a:srgbClr val="FF0000"/>
              </a:solidFill>
            </a:endParaRPr>
          </a:p>
          <a:p>
            <a:r>
              <a:rPr lang="en-GB" sz="2000" b="1" dirty="0" smtClean="0">
                <a:solidFill>
                  <a:srgbClr val="FF0000"/>
                </a:solidFill>
              </a:rPr>
              <a:t>JOIN ROOM:</a:t>
            </a: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conf</a:t>
            </a:r>
            <a:r>
              <a:rPr lang="en-GB" dirty="0"/>
              <a:t> = conference({</a:t>
            </a:r>
          </a:p>
          <a:p>
            <a:r>
              <a:rPr lang="en-GB" dirty="0"/>
              <a:t>    </a:t>
            </a:r>
            <a:r>
              <a:rPr lang="en-GB" dirty="0" err="1"/>
              <a:t>onRoomFound</a:t>
            </a:r>
            <a:r>
              <a:rPr lang="en-GB" dirty="0"/>
              <a:t>: function(room) {</a:t>
            </a:r>
          </a:p>
          <a:p>
            <a:r>
              <a:rPr lang="en-GB" dirty="0"/>
              <a:t>        </a:t>
            </a:r>
            <a:r>
              <a:rPr lang="en-GB" dirty="0" err="1"/>
              <a:t>conf.joinRoom</a:t>
            </a:r>
            <a:r>
              <a:rPr lang="en-GB" dirty="0"/>
              <a:t>({</a:t>
            </a:r>
          </a:p>
          <a:p>
            <a:r>
              <a:rPr lang="en-GB" dirty="0"/>
              <a:t>            </a:t>
            </a:r>
            <a:r>
              <a:rPr lang="en-GB" dirty="0" err="1"/>
              <a:t>roomToken</a:t>
            </a:r>
            <a:r>
              <a:rPr lang="en-GB" dirty="0"/>
              <a:t>: </a:t>
            </a:r>
            <a:r>
              <a:rPr lang="en-GB" dirty="0" err="1"/>
              <a:t>room.roomToken</a:t>
            </a:r>
            <a:r>
              <a:rPr lang="en-GB" dirty="0"/>
              <a:t>,</a:t>
            </a:r>
          </a:p>
          <a:p>
            <a:r>
              <a:rPr lang="en-GB" dirty="0"/>
              <a:t>            </a:t>
            </a:r>
            <a:r>
              <a:rPr lang="en-GB" dirty="0" err="1"/>
              <a:t>joinUser</a:t>
            </a:r>
            <a:r>
              <a:rPr lang="en-GB" dirty="0"/>
              <a:t>: </a:t>
            </a:r>
            <a:r>
              <a:rPr lang="en-GB" dirty="0" err="1"/>
              <a:t>room.broadcaster</a:t>
            </a:r>
            <a:endParaRPr lang="en-GB" dirty="0"/>
          </a:p>
          <a:p>
            <a:r>
              <a:rPr lang="en-GB" dirty="0"/>
              <a:t>        });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});</a:t>
            </a:r>
            <a:endParaRPr lang="en-GB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335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Conference.html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811" y="1957589"/>
            <a:ext cx="1123037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UNIQUE TOKEN generation:</a:t>
            </a:r>
          </a:p>
          <a:p>
            <a:r>
              <a:rPr lang="en-GB" dirty="0"/>
              <a:t>function </a:t>
            </a:r>
            <a:r>
              <a:rPr lang="en-GB" dirty="0" err="1"/>
              <a:t>uniqueToken</a:t>
            </a:r>
            <a:r>
              <a:rPr lang="en-GB" dirty="0"/>
              <a:t>() {</a:t>
            </a:r>
          </a:p>
          <a:p>
            <a:r>
              <a:rPr lang="en-GB" dirty="0"/>
              <a:t>        </a:t>
            </a:r>
            <a:r>
              <a:rPr lang="en-GB" dirty="0" err="1"/>
              <a:t>var</a:t>
            </a:r>
            <a:r>
              <a:rPr lang="en-GB" dirty="0"/>
              <a:t> s4 = function() {</a:t>
            </a:r>
          </a:p>
          <a:p>
            <a:r>
              <a:rPr lang="en-GB" dirty="0"/>
              <a:t>            return </a:t>
            </a:r>
            <a:r>
              <a:rPr lang="en-GB" dirty="0" err="1"/>
              <a:t>Math.floor</a:t>
            </a:r>
            <a:r>
              <a:rPr lang="en-GB" dirty="0"/>
              <a:t>(</a:t>
            </a:r>
            <a:r>
              <a:rPr lang="en-GB" dirty="0" err="1"/>
              <a:t>Math.random</a:t>
            </a:r>
            <a:r>
              <a:rPr lang="en-GB" dirty="0"/>
              <a:t>() * 0x10000).</a:t>
            </a:r>
            <a:r>
              <a:rPr lang="en-GB" dirty="0" err="1"/>
              <a:t>toString</a:t>
            </a:r>
            <a:r>
              <a:rPr lang="en-GB" dirty="0"/>
              <a:t>(16);</a:t>
            </a:r>
          </a:p>
          <a:p>
            <a:r>
              <a:rPr lang="en-GB" dirty="0"/>
              <a:t>        };</a:t>
            </a:r>
          </a:p>
          <a:p>
            <a:r>
              <a:rPr lang="en-GB" dirty="0"/>
              <a:t>        return s4() + s4() + "-" + s4() + "-" + s4() + "-" + s4() + "-" + s4() + s4() + s4();</a:t>
            </a:r>
          </a:p>
          <a:p>
            <a:r>
              <a:rPr lang="en-GB" dirty="0"/>
              <a:t>    </a:t>
            </a:r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sz="2000" b="1" dirty="0" smtClean="0">
                <a:solidFill>
                  <a:srgbClr val="FF0000"/>
                </a:solidFill>
              </a:rPr>
              <a:t>START BROADCASTING:</a:t>
            </a:r>
          </a:p>
          <a:p>
            <a:r>
              <a:rPr lang="en-GB" dirty="0"/>
              <a:t>function </a:t>
            </a:r>
            <a:r>
              <a:rPr lang="en-GB" dirty="0" err="1"/>
              <a:t>startBroadcasting</a:t>
            </a:r>
            <a:r>
              <a:rPr lang="en-GB" dirty="0"/>
              <a:t>() {</a:t>
            </a:r>
          </a:p>
          <a:p>
            <a:r>
              <a:rPr lang="en-GB" dirty="0"/>
              <a:t>        </a:t>
            </a:r>
            <a:r>
              <a:rPr lang="en-GB" dirty="0" err="1"/>
              <a:t>defaultSocket</a:t>
            </a:r>
            <a:r>
              <a:rPr lang="en-GB" dirty="0"/>
              <a:t> &amp;&amp; </a:t>
            </a:r>
            <a:r>
              <a:rPr lang="en-GB" dirty="0" err="1"/>
              <a:t>defaultSocket.send</a:t>
            </a:r>
            <a:r>
              <a:rPr lang="en-GB" dirty="0"/>
              <a:t>({</a:t>
            </a:r>
          </a:p>
          <a:p>
            <a:r>
              <a:rPr lang="en-GB" dirty="0"/>
              <a:t>            </a:t>
            </a:r>
            <a:r>
              <a:rPr lang="en-GB" dirty="0" err="1"/>
              <a:t>roomToken</a:t>
            </a:r>
            <a:r>
              <a:rPr lang="en-GB" dirty="0"/>
              <a:t>: </a:t>
            </a:r>
            <a:r>
              <a:rPr lang="en-GB" dirty="0" err="1"/>
              <a:t>self.roomToken</a:t>
            </a:r>
            <a:r>
              <a:rPr lang="en-GB" dirty="0"/>
              <a:t>,</a:t>
            </a:r>
          </a:p>
          <a:p>
            <a:r>
              <a:rPr lang="en-GB" dirty="0"/>
              <a:t>            </a:t>
            </a:r>
            <a:r>
              <a:rPr lang="en-GB" dirty="0" err="1"/>
              <a:t>roomName</a:t>
            </a:r>
            <a:r>
              <a:rPr lang="en-GB" dirty="0"/>
              <a:t>: </a:t>
            </a:r>
            <a:r>
              <a:rPr lang="en-GB" dirty="0" err="1"/>
              <a:t>self.roomName</a:t>
            </a:r>
            <a:r>
              <a:rPr lang="en-GB" dirty="0"/>
              <a:t>,</a:t>
            </a:r>
          </a:p>
          <a:p>
            <a:r>
              <a:rPr lang="en-GB" dirty="0"/>
              <a:t>            broadcaster: </a:t>
            </a:r>
            <a:r>
              <a:rPr lang="en-GB" dirty="0" err="1"/>
              <a:t>self.userToken</a:t>
            </a:r>
            <a:endParaRPr lang="en-GB" dirty="0"/>
          </a:p>
          <a:p>
            <a:r>
              <a:rPr lang="en-GB" dirty="0"/>
              <a:t>        });</a:t>
            </a:r>
          </a:p>
          <a:p>
            <a:r>
              <a:rPr lang="en-GB" dirty="0"/>
              <a:t>        </a:t>
            </a:r>
            <a:r>
              <a:rPr lang="en-GB" dirty="0" err="1"/>
              <a:t>setTimeout</a:t>
            </a:r>
            <a:r>
              <a:rPr lang="en-GB" dirty="0"/>
              <a:t>(</a:t>
            </a:r>
            <a:r>
              <a:rPr lang="en-GB" dirty="0" err="1"/>
              <a:t>startBroadcasting</a:t>
            </a:r>
            <a:r>
              <a:rPr lang="en-GB" dirty="0"/>
              <a:t>, 3000);</a:t>
            </a:r>
          </a:p>
          <a:p>
            <a:r>
              <a:rPr lang="en-GB" dirty="0"/>
              <a:t>    }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/>
            </a:r>
            <a:br>
              <a:rPr lang="en-GB" sz="2000" b="1" dirty="0" smtClean="0">
                <a:solidFill>
                  <a:srgbClr val="FF0000"/>
                </a:solidFill>
              </a:rPr>
            </a:b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4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76518" y="2189408"/>
            <a:ext cx="112303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When new participant get added?</a:t>
            </a:r>
          </a:p>
          <a:p>
            <a:r>
              <a:rPr lang="en-GB" dirty="0"/>
              <a:t>function </a:t>
            </a:r>
            <a:r>
              <a:rPr lang="en-GB" dirty="0" err="1"/>
              <a:t>onNewParticipant</a:t>
            </a:r>
            <a:r>
              <a:rPr lang="en-GB" dirty="0"/>
              <a:t>(channel) {</a:t>
            </a:r>
          </a:p>
          <a:p>
            <a:r>
              <a:rPr lang="en-GB" dirty="0"/>
              <a:t>        if (!channel || </a:t>
            </a:r>
            <a:r>
              <a:rPr lang="en-GB" dirty="0" err="1"/>
              <a:t>channels.indexOf</a:t>
            </a:r>
            <a:r>
              <a:rPr lang="en-GB" dirty="0"/>
              <a:t>(channel) != -1 || channel == </a:t>
            </a:r>
            <a:r>
              <a:rPr lang="en-GB" dirty="0" err="1"/>
              <a:t>self.userToken</a:t>
            </a:r>
            <a:r>
              <a:rPr lang="en-GB" dirty="0"/>
              <a:t>) return;</a:t>
            </a:r>
          </a:p>
          <a:p>
            <a:r>
              <a:rPr lang="en-GB" dirty="0"/>
              <a:t>        channels += channel + '--';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new_channel</a:t>
            </a:r>
            <a:r>
              <a:rPr lang="en-GB" dirty="0"/>
              <a:t> = </a:t>
            </a:r>
            <a:r>
              <a:rPr lang="en-GB" dirty="0" err="1"/>
              <a:t>uniqueToken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openSubSocket</a:t>
            </a:r>
            <a:r>
              <a:rPr lang="en-GB" dirty="0"/>
              <a:t>({</a:t>
            </a:r>
          </a:p>
          <a:p>
            <a:r>
              <a:rPr lang="en-GB" dirty="0"/>
              <a:t>            channel: </a:t>
            </a:r>
            <a:r>
              <a:rPr lang="en-GB" dirty="0" err="1"/>
              <a:t>new_channel</a:t>
            </a:r>
            <a:endParaRPr lang="en-GB" dirty="0"/>
          </a:p>
          <a:p>
            <a:r>
              <a:rPr lang="en-GB" dirty="0"/>
              <a:t>        });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defaultSocket.send</a:t>
            </a:r>
            <a:r>
              <a:rPr lang="en-GB" dirty="0"/>
              <a:t>({</a:t>
            </a:r>
          </a:p>
          <a:p>
            <a:r>
              <a:rPr lang="en-GB" dirty="0"/>
              <a:t>            participant: true,</a:t>
            </a:r>
          </a:p>
          <a:p>
            <a:r>
              <a:rPr lang="en-GB" dirty="0"/>
              <a:t>            </a:t>
            </a:r>
            <a:r>
              <a:rPr lang="en-GB" dirty="0" err="1"/>
              <a:t>userToken</a:t>
            </a:r>
            <a:r>
              <a:rPr lang="en-GB" dirty="0"/>
              <a:t>: </a:t>
            </a:r>
            <a:r>
              <a:rPr lang="en-GB" dirty="0" err="1"/>
              <a:t>self.userToken</a:t>
            </a:r>
            <a:r>
              <a:rPr lang="en-GB" dirty="0"/>
              <a:t>,</a:t>
            </a:r>
          </a:p>
          <a:p>
            <a:r>
              <a:rPr lang="en-GB" dirty="0"/>
              <a:t>            </a:t>
            </a:r>
            <a:r>
              <a:rPr lang="en-GB" dirty="0" err="1"/>
              <a:t>joinUser</a:t>
            </a:r>
            <a:r>
              <a:rPr lang="en-GB" dirty="0"/>
              <a:t>: channel,</a:t>
            </a:r>
          </a:p>
          <a:p>
            <a:r>
              <a:rPr lang="en-GB" dirty="0"/>
              <a:t>            channel: </a:t>
            </a:r>
            <a:r>
              <a:rPr lang="en-GB" dirty="0" err="1"/>
              <a:t>new_channel</a:t>
            </a:r>
            <a:endParaRPr lang="en-GB" dirty="0"/>
          </a:p>
          <a:p>
            <a:r>
              <a:rPr lang="en-GB" dirty="0"/>
              <a:t>        });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8163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84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 err="1" smtClean="0"/>
              <a:t>rtc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408349"/>
            <a:ext cx="11029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WebRTC</a:t>
            </a:r>
            <a:r>
              <a:rPr lang="en-GB" dirty="0"/>
              <a:t> (Web Real-Time Communication) is a free, open-source project that provides web browsers and </a:t>
            </a:r>
            <a:r>
              <a:rPr lang="en-GB" dirty="0" smtClean="0"/>
              <a:t>mobile </a:t>
            </a:r>
            <a:r>
              <a:rPr lang="en-GB" dirty="0"/>
              <a:t>applications with real-time communication (RTC) via simple application programming interfaces (APIs).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allows audio and video communication to work inside web pages by allowing direct peer-to-peer </a:t>
            </a:r>
            <a:r>
              <a:rPr lang="en-GB" dirty="0" smtClean="0"/>
              <a:t>communication, eliminating </a:t>
            </a:r>
            <a:r>
              <a:rPr lang="en-GB" dirty="0"/>
              <a:t>the need to install plugins or download native </a:t>
            </a:r>
            <a:r>
              <a:rPr lang="en-GB" dirty="0" smtClean="0"/>
              <a:t>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Supported </a:t>
            </a:r>
            <a:r>
              <a:rPr lang="en-GB" dirty="0"/>
              <a:t>by Apple, Google, Microsoft, Mozilla, </a:t>
            </a:r>
            <a:r>
              <a:rPr lang="en-GB" dirty="0" smtClean="0"/>
              <a:t>and </a:t>
            </a:r>
            <a:r>
              <a:rPr lang="en-GB" dirty="0"/>
              <a:t>Opera, </a:t>
            </a:r>
            <a:r>
              <a:rPr lang="en-GB" dirty="0" err="1"/>
              <a:t>WebRTC</a:t>
            </a:r>
            <a:r>
              <a:rPr lang="en-GB" dirty="0"/>
              <a:t> is being standardized through the World Wide Web Consortium (W3C) and the Internet </a:t>
            </a:r>
            <a:r>
              <a:rPr lang="en-GB" dirty="0" smtClean="0"/>
              <a:t>Engineering </a:t>
            </a:r>
            <a:r>
              <a:rPr lang="en-GB" dirty="0"/>
              <a:t>Task Force (IETF). </a:t>
            </a:r>
          </a:p>
        </p:txBody>
      </p:sp>
    </p:spTree>
    <p:extLst>
      <p:ext uri="{BB962C8B-B14F-4D97-AF65-F5344CB8AC3E}">
        <p14:creationId xmlns:p14="http://schemas.microsoft.com/office/powerpoint/2010/main" val="18486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conferencing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used in this project =&gt;</a:t>
            </a:r>
          </a:p>
          <a:p>
            <a:r>
              <a:rPr lang="en-US" dirty="0" smtClean="0"/>
              <a:t>Server.js</a:t>
            </a:r>
          </a:p>
          <a:p>
            <a:r>
              <a:rPr lang="en-US" dirty="0" smtClean="0"/>
              <a:t>Conference.js</a:t>
            </a:r>
          </a:p>
          <a:p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8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required =&gt;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port = process </a:t>
            </a:r>
            <a:r>
              <a:rPr lang="en-US" dirty="0" err="1" smtClean="0"/>
              <a:t>env.PORT</a:t>
            </a:r>
            <a:r>
              <a:rPr lang="en-US" dirty="0" smtClean="0"/>
              <a:t> || 9001;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server = require(“http”);</a:t>
            </a:r>
          </a:p>
          <a:p>
            <a:r>
              <a:rPr lang="en-US" dirty="0" smtClean="0"/>
              <a:t>Uri = require(“</a:t>
            </a:r>
            <a:r>
              <a:rPr lang="en-US" dirty="0" err="1" smtClean="0"/>
              <a:t>url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Path = require(“path”);</a:t>
            </a:r>
          </a:p>
          <a:p>
            <a:r>
              <a:rPr lang="en-US" dirty="0" smtClean="0"/>
              <a:t>Fs = require(“fs”);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6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759854"/>
            <a:ext cx="112690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function </a:t>
            </a:r>
            <a:r>
              <a:rPr lang="en-GB" b="1" dirty="0" err="1"/>
              <a:t>serverHandler</a:t>
            </a:r>
            <a:r>
              <a:rPr lang="en-GB" dirty="0"/>
              <a:t>(request, response) {</a:t>
            </a:r>
          </a:p>
          <a:p>
            <a:r>
              <a:rPr lang="en-GB" dirty="0"/>
              <a:t>    try {</a:t>
            </a:r>
          </a:p>
          <a:p>
            <a:r>
              <a:rPr lang="en-GB" dirty="0"/>
              <a:t>       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uri</a:t>
            </a:r>
            <a:r>
              <a:rPr lang="en-GB" dirty="0"/>
              <a:t> = </a:t>
            </a:r>
            <a:r>
              <a:rPr lang="en-GB" dirty="0" err="1"/>
              <a:t>url.parse</a:t>
            </a:r>
            <a:r>
              <a:rPr lang="en-GB" dirty="0"/>
              <a:t>(request.url).pathname,</a:t>
            </a:r>
          </a:p>
          <a:p>
            <a:r>
              <a:rPr lang="en-GB" dirty="0"/>
              <a:t>            filename = </a:t>
            </a:r>
            <a:r>
              <a:rPr lang="en-GB" dirty="0" err="1"/>
              <a:t>path.join</a:t>
            </a:r>
            <a:r>
              <a:rPr lang="en-GB" dirty="0"/>
              <a:t>(</a:t>
            </a:r>
            <a:r>
              <a:rPr lang="en-GB" dirty="0" err="1"/>
              <a:t>process.cwd</a:t>
            </a:r>
            <a:r>
              <a:rPr lang="en-GB" dirty="0"/>
              <a:t>(), </a:t>
            </a:r>
            <a:r>
              <a:rPr lang="en-GB" dirty="0" err="1"/>
              <a:t>uri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    if (filename) {</a:t>
            </a:r>
          </a:p>
          <a:p>
            <a:r>
              <a:rPr lang="en-GB" dirty="0"/>
              <a:t>            </a:t>
            </a:r>
            <a:r>
              <a:rPr lang="en-GB" dirty="0" err="1"/>
              <a:t>response.writeHead</a:t>
            </a:r>
            <a:r>
              <a:rPr lang="en-GB" dirty="0"/>
              <a:t>(404, {</a:t>
            </a:r>
          </a:p>
          <a:p>
            <a:r>
              <a:rPr lang="en-GB" dirty="0"/>
              <a:t>                'Content-Type': 'text/plain'</a:t>
            </a:r>
          </a:p>
          <a:p>
            <a:r>
              <a:rPr lang="en-GB" dirty="0"/>
              <a:t>            });</a:t>
            </a:r>
          </a:p>
          <a:p>
            <a:r>
              <a:rPr lang="en-GB" dirty="0"/>
              <a:t>            </a:t>
            </a:r>
            <a:r>
              <a:rPr lang="en-GB" dirty="0" err="1"/>
              <a:t>response.write</a:t>
            </a:r>
            <a:r>
              <a:rPr lang="en-GB" dirty="0"/>
              <a:t>('404 Not Found: ' + </a:t>
            </a:r>
            <a:r>
              <a:rPr lang="en-GB" dirty="0" err="1"/>
              <a:t>path.join</a:t>
            </a:r>
            <a:r>
              <a:rPr lang="en-GB" dirty="0"/>
              <a:t>('/', </a:t>
            </a:r>
            <a:r>
              <a:rPr lang="en-GB" dirty="0" err="1"/>
              <a:t>uri</a:t>
            </a:r>
            <a:r>
              <a:rPr lang="en-GB" dirty="0"/>
              <a:t>) + '\n');</a:t>
            </a:r>
          </a:p>
          <a:p>
            <a:r>
              <a:rPr lang="en-GB" dirty="0"/>
              <a:t>            </a:t>
            </a:r>
            <a:r>
              <a:rPr lang="en-GB" dirty="0" err="1"/>
              <a:t>response.end</a:t>
            </a:r>
            <a:r>
              <a:rPr lang="en-GB" dirty="0"/>
              <a:t>();</a:t>
            </a:r>
          </a:p>
          <a:p>
            <a:r>
              <a:rPr lang="en-GB" dirty="0"/>
              <a:t>            return;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if (</a:t>
            </a:r>
            <a:r>
              <a:rPr lang="en-GB" dirty="0" err="1"/>
              <a:t>fs.statSync</a:t>
            </a:r>
            <a:r>
              <a:rPr lang="en-GB" dirty="0"/>
              <a:t>(filename).</a:t>
            </a:r>
            <a:r>
              <a:rPr lang="en-GB" dirty="0" err="1"/>
              <a:t>isDirectory</a:t>
            </a:r>
            <a:r>
              <a:rPr lang="en-GB" dirty="0"/>
              <a:t>()) {</a:t>
            </a:r>
          </a:p>
          <a:p>
            <a:r>
              <a:rPr lang="en-GB" dirty="0"/>
              <a:t>            </a:t>
            </a:r>
            <a:r>
              <a:rPr lang="en-GB" dirty="0" err="1"/>
              <a:t>response.writeHead</a:t>
            </a:r>
            <a:r>
              <a:rPr lang="en-GB" dirty="0"/>
              <a:t>(404, {</a:t>
            </a:r>
          </a:p>
          <a:p>
            <a:r>
              <a:rPr lang="en-GB" dirty="0"/>
              <a:t>                'Content-Type': 'text/html'</a:t>
            </a:r>
          </a:p>
          <a:p>
            <a:r>
              <a:rPr lang="en-GB" dirty="0"/>
              <a:t>            });</a:t>
            </a:r>
          </a:p>
          <a:p>
            <a:endParaRPr lang="en-GB" dirty="0"/>
          </a:p>
          <a:p>
            <a:r>
              <a:rPr lang="en-GB" dirty="0"/>
              <a:t>            filename += '/index.html';</a:t>
            </a:r>
          </a:p>
          <a:p>
            <a:r>
              <a:rPr lang="en-GB" dirty="0"/>
              <a:t>        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71281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24" y="540912"/>
            <a:ext cx="112174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fs.readFile</a:t>
            </a:r>
            <a:r>
              <a:rPr lang="en-GB" dirty="0"/>
              <a:t>(filename, 'utf8', function(err, file) {</a:t>
            </a:r>
          </a:p>
          <a:p>
            <a:r>
              <a:rPr lang="en-GB" dirty="0"/>
              <a:t>            if (err) {</a:t>
            </a:r>
          </a:p>
          <a:p>
            <a:r>
              <a:rPr lang="en-GB" dirty="0"/>
              <a:t>                </a:t>
            </a:r>
            <a:r>
              <a:rPr lang="en-GB" dirty="0" err="1"/>
              <a:t>response.writeHead</a:t>
            </a:r>
            <a:r>
              <a:rPr lang="en-GB" dirty="0"/>
              <a:t>(500, {</a:t>
            </a:r>
          </a:p>
          <a:p>
            <a:r>
              <a:rPr lang="en-GB" dirty="0"/>
              <a:t>                    'Content-Type': 'text/plain'</a:t>
            </a:r>
          </a:p>
          <a:p>
            <a:r>
              <a:rPr lang="en-GB" dirty="0"/>
              <a:t>                });</a:t>
            </a:r>
          </a:p>
          <a:p>
            <a:r>
              <a:rPr lang="en-GB" dirty="0"/>
              <a:t>                </a:t>
            </a:r>
            <a:r>
              <a:rPr lang="en-GB" dirty="0" err="1"/>
              <a:t>response.write</a:t>
            </a:r>
            <a:r>
              <a:rPr lang="en-GB" dirty="0"/>
              <a:t>('404 Not Found: ' + </a:t>
            </a:r>
            <a:r>
              <a:rPr lang="en-GB" dirty="0" err="1"/>
              <a:t>path.join</a:t>
            </a:r>
            <a:r>
              <a:rPr lang="en-GB" dirty="0"/>
              <a:t>('/', </a:t>
            </a:r>
            <a:r>
              <a:rPr lang="en-GB" dirty="0" err="1"/>
              <a:t>uri</a:t>
            </a:r>
            <a:r>
              <a:rPr lang="en-GB" dirty="0"/>
              <a:t>) + '\n');</a:t>
            </a:r>
          </a:p>
          <a:p>
            <a:r>
              <a:rPr lang="en-GB" dirty="0"/>
              <a:t>                </a:t>
            </a:r>
            <a:r>
              <a:rPr lang="en-GB" dirty="0" err="1"/>
              <a:t>response.end</a:t>
            </a:r>
            <a:r>
              <a:rPr lang="en-GB" dirty="0"/>
              <a:t>();</a:t>
            </a:r>
          </a:p>
          <a:p>
            <a:r>
              <a:rPr lang="en-GB" dirty="0"/>
              <a:t>                return;</a:t>
            </a:r>
          </a:p>
          <a:p>
            <a:r>
              <a:rPr lang="en-GB" dirty="0"/>
              <a:t>            }</a:t>
            </a:r>
          </a:p>
          <a:p>
            <a:endParaRPr lang="en-GB" dirty="0"/>
          </a:p>
          <a:p>
            <a:r>
              <a:rPr lang="en-GB" dirty="0"/>
              <a:t>            </a:t>
            </a:r>
            <a:r>
              <a:rPr lang="en-GB" dirty="0" err="1"/>
              <a:t>response.writeHead</a:t>
            </a:r>
            <a:r>
              <a:rPr lang="en-GB" dirty="0"/>
              <a:t>(200);</a:t>
            </a:r>
          </a:p>
          <a:p>
            <a:r>
              <a:rPr lang="en-GB" dirty="0"/>
              <a:t>            </a:t>
            </a:r>
            <a:r>
              <a:rPr lang="en-GB" dirty="0" err="1"/>
              <a:t>response.write</a:t>
            </a:r>
            <a:r>
              <a:rPr lang="en-GB" dirty="0"/>
              <a:t>(file, 'utf8');</a:t>
            </a:r>
          </a:p>
          <a:p>
            <a:r>
              <a:rPr lang="en-GB" dirty="0"/>
              <a:t>            </a:t>
            </a:r>
            <a:r>
              <a:rPr lang="en-GB" dirty="0" err="1"/>
              <a:t>response.end</a:t>
            </a:r>
            <a:r>
              <a:rPr lang="en-GB" dirty="0"/>
              <a:t>();</a:t>
            </a:r>
          </a:p>
          <a:p>
            <a:r>
              <a:rPr lang="en-GB" dirty="0"/>
              <a:t>        });</a:t>
            </a:r>
          </a:p>
          <a:p>
            <a:r>
              <a:rPr lang="en-GB" dirty="0"/>
              <a:t>    } catch (e) {</a:t>
            </a:r>
          </a:p>
          <a:p>
            <a:r>
              <a:rPr lang="en-GB" dirty="0"/>
              <a:t>        </a:t>
            </a:r>
            <a:r>
              <a:rPr lang="en-GB" dirty="0" err="1"/>
              <a:t>response.writeHead</a:t>
            </a:r>
            <a:r>
              <a:rPr lang="en-GB" dirty="0"/>
              <a:t>(404, {</a:t>
            </a:r>
          </a:p>
          <a:p>
            <a:r>
              <a:rPr lang="en-GB" dirty="0"/>
              <a:t>            'Content-Type': 'text/plain'</a:t>
            </a:r>
          </a:p>
          <a:p>
            <a:r>
              <a:rPr lang="en-GB" dirty="0"/>
              <a:t>        });</a:t>
            </a:r>
          </a:p>
          <a:p>
            <a:r>
              <a:rPr lang="en-GB" dirty="0"/>
              <a:t>        </a:t>
            </a:r>
            <a:r>
              <a:rPr lang="en-GB" dirty="0" err="1"/>
              <a:t>response.write</a:t>
            </a:r>
            <a:r>
              <a:rPr lang="en-GB" dirty="0"/>
              <a:t>('&lt;h1&gt;Unexpected error:&lt;/h1&gt;&lt;</a:t>
            </a:r>
            <a:r>
              <a:rPr lang="en-GB" dirty="0" err="1"/>
              <a:t>br</a:t>
            </a:r>
            <a:r>
              <a:rPr lang="en-GB" dirty="0"/>
              <a:t>&gt;&lt;</a:t>
            </a:r>
            <a:r>
              <a:rPr lang="en-GB" dirty="0" err="1"/>
              <a:t>br</a:t>
            </a:r>
            <a:r>
              <a:rPr lang="en-GB" dirty="0"/>
              <a:t>&gt;' + </a:t>
            </a:r>
            <a:r>
              <a:rPr lang="en-GB" dirty="0" err="1"/>
              <a:t>e.stack</a:t>
            </a:r>
            <a:r>
              <a:rPr lang="en-GB" dirty="0"/>
              <a:t> || </a:t>
            </a:r>
            <a:r>
              <a:rPr lang="en-GB" dirty="0" err="1"/>
              <a:t>e.message</a:t>
            </a:r>
            <a:r>
              <a:rPr lang="en-GB" dirty="0"/>
              <a:t> || </a:t>
            </a:r>
            <a:r>
              <a:rPr lang="en-GB" dirty="0" smtClean="0"/>
              <a:t>	</a:t>
            </a:r>
            <a:r>
              <a:rPr lang="en-GB" dirty="0" err="1" smtClean="0"/>
              <a:t>JSON.stringify</a:t>
            </a:r>
            <a:r>
              <a:rPr lang="en-GB" dirty="0" smtClean="0"/>
              <a:t>(e</a:t>
            </a:r>
            <a:r>
              <a:rPr lang="en-GB" dirty="0"/>
              <a:t>));</a:t>
            </a:r>
          </a:p>
          <a:p>
            <a:r>
              <a:rPr lang="en-GB" dirty="0"/>
              <a:t>        </a:t>
            </a:r>
            <a:r>
              <a:rPr lang="en-GB" dirty="0" err="1"/>
              <a:t>response.end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62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901521"/>
            <a:ext cx="112690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Server Creation: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app = </a:t>
            </a:r>
            <a:r>
              <a:rPr lang="en-GB" dirty="0" err="1"/>
              <a:t>server.createServer</a:t>
            </a:r>
            <a:r>
              <a:rPr lang="en-GB" dirty="0"/>
              <a:t>(</a:t>
            </a:r>
            <a:r>
              <a:rPr lang="en-GB" dirty="0" err="1"/>
              <a:t>serverHandler</a:t>
            </a:r>
            <a:r>
              <a:rPr lang="en-GB" dirty="0"/>
              <a:t>);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function </a:t>
            </a:r>
            <a:r>
              <a:rPr lang="en-GB" dirty="0" err="1"/>
              <a:t>runServer</a:t>
            </a:r>
            <a:r>
              <a:rPr lang="en-GB" dirty="0"/>
              <a:t>() {</a:t>
            </a:r>
          </a:p>
          <a:p>
            <a:r>
              <a:rPr lang="en-GB" dirty="0"/>
              <a:t>    app = </a:t>
            </a:r>
            <a:r>
              <a:rPr lang="en-GB" dirty="0" err="1"/>
              <a:t>app.listen</a:t>
            </a:r>
            <a:r>
              <a:rPr lang="en-GB" dirty="0"/>
              <a:t>(port, </a:t>
            </a:r>
            <a:r>
              <a:rPr lang="en-GB" dirty="0" err="1"/>
              <a:t>process.env.IP</a:t>
            </a:r>
            <a:r>
              <a:rPr lang="en-GB" dirty="0"/>
              <a:t> || '0.0.0.0', function() {</a:t>
            </a:r>
          </a:p>
          <a:p>
            <a:r>
              <a:rPr lang="en-GB" dirty="0"/>
              <a:t>       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addr</a:t>
            </a:r>
            <a:r>
              <a:rPr lang="en-GB" dirty="0"/>
              <a:t> = </a:t>
            </a:r>
            <a:r>
              <a:rPr lang="en-GB" dirty="0" err="1"/>
              <a:t>app.address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/>
              <a:t>        if (</a:t>
            </a:r>
            <a:r>
              <a:rPr lang="en-GB" dirty="0" err="1"/>
              <a:t>addr.address</a:t>
            </a:r>
            <a:r>
              <a:rPr lang="en-GB" dirty="0"/>
              <a:t> === '0.0.0.0') {</a:t>
            </a:r>
          </a:p>
          <a:p>
            <a:r>
              <a:rPr lang="en-GB" dirty="0"/>
              <a:t>            </a:t>
            </a:r>
            <a:r>
              <a:rPr lang="en-GB" dirty="0" err="1"/>
              <a:t>addr.address</a:t>
            </a:r>
            <a:r>
              <a:rPr lang="en-GB" dirty="0"/>
              <a:t> = '</a:t>
            </a:r>
            <a:r>
              <a:rPr lang="en-GB" dirty="0" err="1"/>
              <a:t>localhost</a:t>
            </a:r>
            <a:r>
              <a:rPr lang="en-GB" dirty="0"/>
              <a:t>';</a:t>
            </a:r>
          </a:p>
          <a:p>
            <a:r>
              <a:rPr lang="en-GB" dirty="0"/>
              <a:t>        }</a:t>
            </a:r>
          </a:p>
          <a:p>
            <a:endParaRPr lang="en-GB" dirty="0"/>
          </a:p>
          <a:p>
            <a:r>
              <a:rPr lang="en-GB" dirty="0"/>
              <a:t>        console.log('Server listening at http://' + </a:t>
            </a:r>
            <a:r>
              <a:rPr lang="en-GB" dirty="0" err="1"/>
              <a:t>addr.address</a:t>
            </a:r>
            <a:r>
              <a:rPr lang="en-GB" dirty="0"/>
              <a:t> + ':' + </a:t>
            </a:r>
            <a:r>
              <a:rPr lang="en-GB" dirty="0" err="1"/>
              <a:t>addr.port</a:t>
            </a:r>
            <a:r>
              <a:rPr lang="en-GB" dirty="0"/>
              <a:t>);</a:t>
            </a:r>
          </a:p>
          <a:p>
            <a:r>
              <a:rPr lang="en-GB" dirty="0"/>
              <a:t>    });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runServer</a:t>
            </a:r>
            <a:r>
              <a:rPr lang="en-GB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3151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Index.html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7250" y="1872020"/>
            <a:ext cx="112174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How to open socket?</a:t>
            </a:r>
          </a:p>
          <a:p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config</a:t>
            </a:r>
            <a:r>
              <a:rPr lang="en-GB" sz="1200" dirty="0"/>
              <a:t> = {</a:t>
            </a:r>
          </a:p>
          <a:p>
            <a:r>
              <a:rPr lang="en-GB" sz="1200" dirty="0" smtClean="0"/>
              <a:t>	</a:t>
            </a:r>
            <a:r>
              <a:rPr lang="en-GB" sz="1200" dirty="0" err="1" smtClean="0"/>
              <a:t>openSocket</a:t>
            </a:r>
            <a:r>
              <a:rPr lang="en-GB" sz="1200" dirty="0"/>
              <a:t>: function(</a:t>
            </a:r>
            <a:r>
              <a:rPr lang="en-GB" sz="1200" dirty="0" err="1"/>
              <a:t>config</a:t>
            </a:r>
            <a:r>
              <a:rPr lang="en-GB" sz="1200" dirty="0"/>
              <a:t>) {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var</a:t>
            </a:r>
            <a:r>
              <a:rPr lang="en-GB" sz="1200" dirty="0"/>
              <a:t> SIGNALING_SERVER = 'https://socketio-over-nodejs2.herokuapp.com:443/';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var</a:t>
            </a:r>
            <a:r>
              <a:rPr lang="en-GB" sz="1200" dirty="0"/>
              <a:t> sender = </a:t>
            </a:r>
            <a:r>
              <a:rPr lang="en-GB" sz="1200" dirty="0" err="1"/>
              <a:t>Math.round</a:t>
            </a:r>
            <a:r>
              <a:rPr lang="en-GB" sz="1200" dirty="0"/>
              <a:t>(</a:t>
            </a:r>
            <a:r>
              <a:rPr lang="en-GB" sz="1200" dirty="0" err="1"/>
              <a:t>Math.random</a:t>
            </a:r>
            <a:r>
              <a:rPr lang="en-GB" sz="1200" dirty="0"/>
              <a:t>() * 999999999) + 999999999;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io.connect</a:t>
            </a:r>
            <a:r>
              <a:rPr lang="en-GB" sz="1200" dirty="0"/>
              <a:t>(SIGNALING_SERVER).emit('new-channel', {</a:t>
            </a:r>
          </a:p>
          <a:p>
            <a:r>
              <a:rPr lang="en-GB" sz="1200" dirty="0"/>
              <a:t>            channel: channel,</a:t>
            </a:r>
          </a:p>
          <a:p>
            <a:r>
              <a:rPr lang="en-GB" sz="1200" dirty="0"/>
              <a:t>            sender: sender</a:t>
            </a:r>
          </a:p>
          <a:p>
            <a:r>
              <a:rPr lang="en-GB" sz="1200" dirty="0"/>
              <a:t>        });</a:t>
            </a:r>
          </a:p>
          <a:p>
            <a:endParaRPr lang="en-GB" sz="1200" dirty="0"/>
          </a:p>
          <a:p>
            <a:r>
              <a:rPr lang="en-GB" sz="1200" dirty="0"/>
              <a:t>        </a:t>
            </a:r>
            <a:r>
              <a:rPr lang="en-GB" sz="1200" dirty="0" err="1"/>
              <a:t>var</a:t>
            </a:r>
            <a:r>
              <a:rPr lang="en-GB" sz="1200" dirty="0"/>
              <a:t> socket = </a:t>
            </a:r>
            <a:r>
              <a:rPr lang="en-GB" sz="1200" dirty="0" err="1"/>
              <a:t>io.connect</a:t>
            </a:r>
            <a:r>
              <a:rPr lang="en-GB" sz="1200" dirty="0"/>
              <a:t>(SIGNALING_SERVER + channel);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socket.channel</a:t>
            </a:r>
            <a:r>
              <a:rPr lang="en-GB" sz="1200" dirty="0"/>
              <a:t> = channel;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socket.on</a:t>
            </a:r>
            <a:r>
              <a:rPr lang="en-GB" sz="1200" dirty="0"/>
              <a:t>('connect', function() {</a:t>
            </a:r>
          </a:p>
          <a:p>
            <a:r>
              <a:rPr lang="en-GB" sz="1200" dirty="0"/>
              <a:t>            if (</a:t>
            </a:r>
            <a:r>
              <a:rPr lang="en-GB" sz="1200" dirty="0" err="1"/>
              <a:t>config.callback</a:t>
            </a:r>
            <a:r>
              <a:rPr lang="en-GB" sz="1200" dirty="0"/>
              <a:t>) </a:t>
            </a:r>
            <a:r>
              <a:rPr lang="en-GB" sz="1200" dirty="0" err="1"/>
              <a:t>config.callback</a:t>
            </a:r>
            <a:r>
              <a:rPr lang="en-GB" sz="1200" dirty="0"/>
              <a:t>(socket);</a:t>
            </a:r>
          </a:p>
          <a:p>
            <a:r>
              <a:rPr lang="en-GB" sz="1200" dirty="0"/>
              <a:t>        });</a:t>
            </a:r>
          </a:p>
          <a:p>
            <a:endParaRPr lang="en-GB" sz="1200" dirty="0"/>
          </a:p>
          <a:p>
            <a:r>
              <a:rPr lang="en-GB" sz="1200" dirty="0"/>
              <a:t>        </a:t>
            </a:r>
            <a:r>
              <a:rPr lang="en-GB" sz="1200" dirty="0" err="1"/>
              <a:t>socket.send</a:t>
            </a:r>
            <a:r>
              <a:rPr lang="en-GB" sz="1200" dirty="0"/>
              <a:t> = function(message) {</a:t>
            </a:r>
          </a:p>
          <a:p>
            <a:r>
              <a:rPr lang="en-GB" sz="1200" dirty="0"/>
              <a:t>            </a:t>
            </a:r>
            <a:r>
              <a:rPr lang="en-GB" sz="1200" dirty="0" err="1"/>
              <a:t>socket.emit</a:t>
            </a:r>
            <a:r>
              <a:rPr lang="en-GB" sz="1200" dirty="0"/>
              <a:t>('message', {</a:t>
            </a:r>
          </a:p>
          <a:p>
            <a:r>
              <a:rPr lang="en-GB" sz="1200" dirty="0"/>
              <a:t>                sender: sender,</a:t>
            </a:r>
          </a:p>
          <a:p>
            <a:r>
              <a:rPr lang="en-GB" sz="1200" dirty="0"/>
              <a:t>                data: message</a:t>
            </a:r>
          </a:p>
          <a:p>
            <a:r>
              <a:rPr lang="en-GB" sz="1200" dirty="0"/>
              <a:t>            });</a:t>
            </a:r>
          </a:p>
          <a:p>
            <a:r>
              <a:rPr lang="en-GB" sz="1200" dirty="0"/>
              <a:t>        };</a:t>
            </a:r>
          </a:p>
          <a:p>
            <a:endParaRPr lang="en-GB" sz="1200" dirty="0"/>
          </a:p>
          <a:p>
            <a:r>
              <a:rPr lang="en-GB" sz="1200" dirty="0"/>
              <a:t>        </a:t>
            </a:r>
            <a:r>
              <a:rPr lang="en-GB" sz="1200" dirty="0" err="1"/>
              <a:t>socket.on</a:t>
            </a:r>
            <a:r>
              <a:rPr lang="en-GB" sz="1200" dirty="0"/>
              <a:t>('message', </a:t>
            </a:r>
            <a:r>
              <a:rPr lang="en-GB" sz="1200" dirty="0" err="1"/>
              <a:t>config.onmessage</a:t>
            </a:r>
            <a:r>
              <a:rPr lang="en-GB" sz="1200" dirty="0"/>
              <a:t>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5441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Index.html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1715956"/>
            <a:ext cx="112174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On remote stream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conf</a:t>
            </a:r>
            <a:r>
              <a:rPr lang="en-GB" dirty="0"/>
              <a:t> = conference({</a:t>
            </a:r>
          </a:p>
          <a:p>
            <a:r>
              <a:rPr lang="en-GB" dirty="0"/>
              <a:t>    </a:t>
            </a:r>
            <a:r>
              <a:rPr lang="en-GB" dirty="0" err="1"/>
              <a:t>onRemoteStream</a:t>
            </a:r>
            <a:r>
              <a:rPr lang="en-GB" dirty="0"/>
              <a:t>: function(event) {</a:t>
            </a:r>
          </a:p>
          <a:p>
            <a:r>
              <a:rPr lang="en-GB" dirty="0"/>
              <a:t>        </a:t>
            </a:r>
            <a:r>
              <a:rPr lang="en-GB" dirty="0" err="1"/>
              <a:t>document.body.appendChild</a:t>
            </a:r>
            <a:r>
              <a:rPr lang="en-GB" dirty="0"/>
              <a:t>(</a:t>
            </a:r>
            <a:r>
              <a:rPr lang="en-GB" dirty="0" err="1"/>
              <a:t>event.media</a:t>
            </a:r>
            <a:r>
              <a:rPr lang="en-GB" dirty="0"/>
              <a:t>);</a:t>
            </a:r>
          </a:p>
          <a:p>
            <a:r>
              <a:rPr lang="en-GB" dirty="0"/>
              <a:t>    }</a:t>
            </a:r>
          </a:p>
          <a:p>
            <a:r>
              <a:rPr lang="en-GB" dirty="0" smtClean="0"/>
              <a:t>});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r>
              <a:rPr lang="en-GB" sz="2000" b="1" dirty="0" smtClean="0">
                <a:solidFill>
                  <a:srgbClr val="FF0000"/>
                </a:solidFill>
              </a:rPr>
              <a:t>On Rome Found</a:t>
            </a: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join_only_one_room</a:t>
            </a:r>
            <a:r>
              <a:rPr lang="en-GB" dirty="0"/>
              <a:t> = true;</a:t>
            </a: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conf</a:t>
            </a:r>
            <a:r>
              <a:rPr lang="en-GB" dirty="0"/>
              <a:t> = conference({</a:t>
            </a:r>
          </a:p>
          <a:p>
            <a:r>
              <a:rPr lang="en-GB" dirty="0"/>
              <a:t>    </a:t>
            </a:r>
            <a:r>
              <a:rPr lang="en-GB" dirty="0" err="1"/>
              <a:t>onRoomFound</a:t>
            </a:r>
            <a:r>
              <a:rPr lang="en-GB" dirty="0"/>
              <a:t>: function(room) {</a:t>
            </a:r>
          </a:p>
          <a:p>
            <a:r>
              <a:rPr lang="en-GB" dirty="0"/>
              <a:t>        if(!</a:t>
            </a:r>
            <a:r>
              <a:rPr lang="en-GB" dirty="0" err="1"/>
              <a:t>join_only_one_room</a:t>
            </a:r>
            <a:r>
              <a:rPr lang="en-GB" dirty="0"/>
              <a:t>) return;</a:t>
            </a:r>
          </a:p>
          <a:p>
            <a:r>
              <a:rPr lang="en-GB" dirty="0"/>
              <a:t>        </a:t>
            </a:r>
            <a:r>
              <a:rPr lang="en-GB" dirty="0" err="1"/>
              <a:t>join_only_one_room</a:t>
            </a:r>
            <a:r>
              <a:rPr lang="en-GB" dirty="0"/>
              <a:t> = false;</a:t>
            </a:r>
          </a:p>
          <a:p>
            <a:r>
              <a:rPr lang="en-GB" dirty="0"/>
              <a:t>        </a:t>
            </a:r>
          </a:p>
          <a:p>
            <a:r>
              <a:rPr lang="en-GB" dirty="0"/>
              <a:t>        </a:t>
            </a:r>
            <a:r>
              <a:rPr lang="en-GB" dirty="0" err="1"/>
              <a:t>conf.joinRoom</a:t>
            </a:r>
            <a:r>
              <a:rPr lang="en-GB" dirty="0"/>
              <a:t>({</a:t>
            </a:r>
          </a:p>
          <a:p>
            <a:r>
              <a:rPr lang="en-GB" dirty="0"/>
              <a:t>            </a:t>
            </a:r>
            <a:r>
              <a:rPr lang="en-GB" dirty="0" err="1"/>
              <a:t>roomToken</a:t>
            </a:r>
            <a:r>
              <a:rPr lang="en-GB" dirty="0"/>
              <a:t>: </a:t>
            </a:r>
            <a:r>
              <a:rPr lang="en-GB" dirty="0" err="1"/>
              <a:t>room.roomToken</a:t>
            </a:r>
            <a:r>
              <a:rPr lang="en-GB" dirty="0"/>
              <a:t>,</a:t>
            </a:r>
          </a:p>
          <a:p>
            <a:r>
              <a:rPr lang="en-GB" dirty="0"/>
              <a:t>            </a:t>
            </a:r>
            <a:r>
              <a:rPr lang="en-GB" dirty="0" err="1"/>
              <a:t>joinUser</a:t>
            </a:r>
            <a:r>
              <a:rPr lang="en-GB" dirty="0"/>
              <a:t>: </a:t>
            </a:r>
            <a:r>
              <a:rPr lang="en-GB" dirty="0" err="1"/>
              <a:t>room.broadcaster</a:t>
            </a:r>
            <a:endParaRPr lang="en-GB" dirty="0"/>
          </a:p>
          <a:p>
            <a:r>
              <a:rPr lang="en-GB" dirty="0"/>
              <a:t>        });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});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7527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38</TotalTime>
  <Words>777</Words>
  <Application>Microsoft Office PowerPoint</Application>
  <PresentationFormat>Widescreen</PresentationFormat>
  <Paragraphs>199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Times New Roman</vt:lpstr>
      <vt:lpstr>Wingdings 2</vt:lpstr>
      <vt:lpstr>Dividend</vt:lpstr>
      <vt:lpstr>Video conferencing</vt:lpstr>
      <vt:lpstr>Web rtc</vt:lpstr>
      <vt:lpstr>Video conferencing</vt:lpstr>
      <vt:lpstr>Server.js</vt:lpstr>
      <vt:lpstr>PowerPoint Presentation</vt:lpstr>
      <vt:lpstr>PowerPoint Presentation</vt:lpstr>
      <vt:lpstr>PowerPoint Presentation</vt:lpstr>
      <vt:lpstr>Index.html</vt:lpstr>
      <vt:lpstr>Index.html</vt:lpstr>
      <vt:lpstr>PowerPoint Presentation</vt:lpstr>
      <vt:lpstr>Conference.html</vt:lpstr>
      <vt:lpstr>Conference.html</vt:lpstr>
      <vt:lpstr>PowerPoint Presentation</vt:lpstr>
      <vt:lpstr>LIVE demo!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conferencing</dc:title>
  <dc:creator>Domain1</dc:creator>
  <cp:lastModifiedBy>user</cp:lastModifiedBy>
  <cp:revision>5</cp:revision>
  <dcterms:created xsi:type="dcterms:W3CDTF">2019-11-12T07:15:43Z</dcterms:created>
  <dcterms:modified xsi:type="dcterms:W3CDTF">2019-11-12T18:37:14Z</dcterms:modified>
</cp:coreProperties>
</file>