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61" r:id="rId3"/>
    <p:sldId id="257" r:id="rId4"/>
    <p:sldId id="260" r:id="rId5"/>
    <p:sldId id="263" r:id="rId6"/>
    <p:sldId id="262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867" autoAdjust="0"/>
  </p:normalViewPr>
  <p:slideViewPr>
    <p:cSldViewPr snapToGrid="0" snapToObjects="1">
      <p:cViewPr varScale="1">
        <p:scale>
          <a:sx n="136" d="100"/>
          <a:sy n="136" d="100"/>
        </p:scale>
        <p:origin x="3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48143-B475-4F01-B204-DE5E0DDDC7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908C-C2F2-4544-AC02-6CBBC073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4908C-C2F2-4544-AC02-6CBBC0737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22A5-2F5F-CE40-8596-6D23102F8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470" y="1984408"/>
            <a:ext cx="8991600" cy="1645920"/>
          </a:xfrm>
        </p:spPr>
        <p:txBody>
          <a:bodyPr/>
          <a:lstStyle/>
          <a:p>
            <a:r>
              <a:rPr lang="en-NO" dirty="0"/>
              <a:t>DivingEd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3B4EE-210C-8044-B5EF-332E3B501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055" y="3989596"/>
            <a:ext cx="8081890" cy="2376035"/>
          </a:xfrm>
        </p:spPr>
        <p:txBody>
          <a:bodyPr>
            <a:normAutofit/>
          </a:bodyPr>
          <a:lstStyle/>
          <a:p>
            <a:r>
              <a:rPr lang="en-NO" sz="2800" dirty="0"/>
              <a:t>Bachelorprosjekt</a:t>
            </a:r>
            <a:r>
              <a:rPr lang="nb-NO" sz="2800" dirty="0"/>
              <a:t> – DivingEd: Simulering av dykkerpost</a:t>
            </a:r>
          </a:p>
          <a:p>
            <a:r>
              <a:rPr lang="nb-NO" sz="2800" dirty="0"/>
              <a:t>Gruppe D5</a:t>
            </a:r>
            <a:endParaRPr lang="en-NO" sz="2800" dirty="0"/>
          </a:p>
          <a:p>
            <a:r>
              <a:rPr lang="en-NO" sz="2800" dirty="0"/>
              <a:t>Aahed Diyab</a:t>
            </a:r>
            <a:r>
              <a:rPr lang="nb-NO" sz="2800" dirty="0"/>
              <a:t> &amp; </a:t>
            </a:r>
            <a:r>
              <a:rPr lang="en-NO" sz="2800" dirty="0"/>
              <a:t>Olav Pete</a:t>
            </a:r>
          </a:p>
        </p:txBody>
      </p:sp>
    </p:spTree>
    <p:extLst>
      <p:ext uri="{BB962C8B-B14F-4D97-AF65-F5344CB8AC3E}">
        <p14:creationId xmlns:p14="http://schemas.microsoft.com/office/powerpoint/2010/main" val="357383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FC24-864B-814B-94E8-E2EE7CC8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Introduksjon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654C-4BA0-5244-8865-22BF4A4F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Hvem er Dykkerutdanningen ved HVL </a:t>
            </a:r>
          </a:p>
          <a:p>
            <a:r>
              <a:rPr lang="nb-NO" dirty="0"/>
              <a:t>Hva dykkerutdanningen driver med </a:t>
            </a:r>
          </a:p>
          <a:p>
            <a:r>
              <a:rPr lang="nb-NO" dirty="0"/>
              <a:t>Hvordan vi ble involvert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36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FC24-864B-814B-94E8-E2EE7CC8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Dykkerpost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654C-4BA0-5244-8865-22BF4A4F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en dykkeleder </a:t>
            </a:r>
          </a:p>
          <a:p>
            <a:r>
              <a:rPr lang="nb-NO" dirty="0"/>
              <a:t>Hva er en dykkepost</a:t>
            </a:r>
          </a:p>
          <a:p>
            <a:r>
              <a:rPr lang="nb-NO" dirty="0"/>
              <a:t>Hvordan fungerer opplæring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752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FC24-864B-814B-94E8-E2EE7CC8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Løsningsidé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654C-4BA0-5244-8865-22BF4A4F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Alternativ fysisk løsning DSS?</a:t>
            </a:r>
          </a:p>
          <a:p>
            <a:r>
              <a:rPr lang="nb-NO" dirty="0"/>
              <a:t>Digital løsning</a:t>
            </a:r>
          </a:p>
          <a:p>
            <a:r>
              <a:rPr lang="nb-NO" dirty="0"/>
              <a:t>Modulær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1831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FC24-864B-814B-94E8-E2EE7CC8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Verktøy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654C-4BA0-5244-8865-22BF4A4F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Unity</a:t>
            </a:r>
            <a:endParaRPr lang="nb-NO" dirty="0"/>
          </a:p>
          <a:p>
            <a:r>
              <a:rPr lang="nb-NO" dirty="0" err="1"/>
              <a:t>Scriptable</a:t>
            </a:r>
            <a:r>
              <a:rPr lang="nb-NO" dirty="0"/>
              <a:t> Objects</a:t>
            </a:r>
          </a:p>
          <a:p>
            <a:r>
              <a:rPr lang="nb-NO" dirty="0"/>
              <a:t>Stemme styring - Voice </a:t>
            </a:r>
            <a:r>
              <a:rPr lang="nb-NO" dirty="0" err="1"/>
              <a:t>commands</a:t>
            </a:r>
            <a:endParaRPr lang="nb-NO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4085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FC24-864B-814B-94E8-E2EE7CC8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planlegging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654C-4BA0-5244-8865-22BF4A4F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169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FC24-864B-814B-94E8-E2EE7CC8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654C-4BA0-5244-8865-22BF4A4F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Core</a:t>
            </a:r>
            <a:r>
              <a:rPr lang="nb-NO" dirty="0"/>
              <a:t> &amp; systems</a:t>
            </a:r>
          </a:p>
          <a:p>
            <a:r>
              <a:rPr lang="nb-NO" dirty="0"/>
              <a:t>Klassediagram ?</a:t>
            </a:r>
          </a:p>
          <a:p>
            <a:r>
              <a:rPr lang="nb-NO" dirty="0" err="1"/>
              <a:t>xNode</a:t>
            </a:r>
            <a:endParaRPr lang="nb-NO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8613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FC24-864B-814B-94E8-E2EE7CC8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25986"/>
            <a:ext cx="7729728" cy="1188720"/>
          </a:xfrm>
        </p:spPr>
        <p:txBody>
          <a:bodyPr/>
          <a:lstStyle/>
          <a:p>
            <a:r>
              <a:rPr lang="nb-NO" dirty="0"/>
              <a:t>Demo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86039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116</TotalTime>
  <Words>69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DivingEd</vt:lpstr>
      <vt:lpstr>Introduksjon</vt:lpstr>
      <vt:lpstr>Dykkerpost</vt:lpstr>
      <vt:lpstr>Løsningsidé</vt:lpstr>
      <vt:lpstr>Verktøy</vt:lpstr>
      <vt:lpstr>planlegging</vt:lpstr>
      <vt:lpstr>Arkitektur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DivingEd</dc:title>
  <dc:creator>Olav Wessel Pete</dc:creator>
  <cp:lastModifiedBy>Aahed Ahmad Diyab</cp:lastModifiedBy>
  <cp:revision>2</cp:revision>
  <dcterms:created xsi:type="dcterms:W3CDTF">2022-03-14T18:59:51Z</dcterms:created>
  <dcterms:modified xsi:type="dcterms:W3CDTF">2022-03-15T10:28:54Z</dcterms:modified>
</cp:coreProperties>
</file>