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9B63C-035B-49DB-BD9C-3089B45C5BDD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0B94B-741C-4423-A8CE-9B4B6A649A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A0B94B-741C-4423-A8CE-9B4B6A649A2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190514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endParaRPr lang="en-US" dirty="0"/>
          </a:p>
        </p:txBody>
      </p:sp>
      <p:pic>
        <p:nvPicPr>
          <p:cNvPr id="4" name="Content Placeholder 3" descr="earth-11009_64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018" y="1600200"/>
            <a:ext cx="4525963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Hello World</vt:lpstr>
      <vt:lpstr>picture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</dc:title>
  <dc:creator>Sk Saif</dc:creator>
  <cp:lastModifiedBy>Sk Saif</cp:lastModifiedBy>
  <cp:revision>1</cp:revision>
  <dcterms:created xsi:type="dcterms:W3CDTF">2006-08-16T00:00:00Z</dcterms:created>
  <dcterms:modified xsi:type="dcterms:W3CDTF">2023-07-05T08:32:11Z</dcterms:modified>
</cp:coreProperties>
</file>