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779" autoAdjust="0"/>
    <p:restoredTop sz="94660"/>
  </p:normalViewPr>
  <p:slideViewPr>
    <p:cSldViewPr snapToGrid="0">
      <p:cViewPr varScale="1">
        <p:scale>
          <a:sx n="74" d="100"/>
          <a:sy n="74" d="100"/>
        </p:scale>
        <p:origin x="9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6C4E6-9D4C-4FC0-81B5-D4DD5335A13C}" type="datetimeFigureOut">
              <a:rPr lang="en-ZA" smtClean="0"/>
              <a:t>2015/10/12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C232-0F21-403A-90E5-74A7884114F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7205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6C4E6-9D4C-4FC0-81B5-D4DD5335A13C}" type="datetimeFigureOut">
              <a:rPr lang="en-ZA" smtClean="0"/>
              <a:t>2015/10/12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C232-0F21-403A-90E5-74A7884114F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49255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6C4E6-9D4C-4FC0-81B5-D4DD5335A13C}" type="datetimeFigureOut">
              <a:rPr lang="en-ZA" smtClean="0"/>
              <a:t>2015/10/12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C232-0F21-403A-90E5-74A7884114F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573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6C4E6-9D4C-4FC0-81B5-D4DD5335A13C}" type="datetimeFigureOut">
              <a:rPr lang="en-ZA" smtClean="0"/>
              <a:t>2015/10/12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C232-0F21-403A-90E5-74A7884114F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76979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6C4E6-9D4C-4FC0-81B5-D4DD5335A13C}" type="datetimeFigureOut">
              <a:rPr lang="en-ZA" smtClean="0"/>
              <a:t>2015/10/12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C232-0F21-403A-90E5-74A7884114F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47419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6C4E6-9D4C-4FC0-81B5-D4DD5335A13C}" type="datetimeFigureOut">
              <a:rPr lang="en-ZA" smtClean="0"/>
              <a:t>2015/10/12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C232-0F21-403A-90E5-74A7884114F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18643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6C4E6-9D4C-4FC0-81B5-D4DD5335A13C}" type="datetimeFigureOut">
              <a:rPr lang="en-ZA" smtClean="0"/>
              <a:t>2015/10/12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C232-0F21-403A-90E5-74A7884114F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48757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6C4E6-9D4C-4FC0-81B5-D4DD5335A13C}" type="datetimeFigureOut">
              <a:rPr lang="en-ZA" smtClean="0"/>
              <a:t>2015/10/12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C232-0F21-403A-90E5-74A7884114F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87407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6C4E6-9D4C-4FC0-81B5-D4DD5335A13C}" type="datetimeFigureOut">
              <a:rPr lang="en-ZA" smtClean="0"/>
              <a:t>2015/10/12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C232-0F21-403A-90E5-74A7884114F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23820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6C4E6-9D4C-4FC0-81B5-D4DD5335A13C}" type="datetimeFigureOut">
              <a:rPr lang="en-ZA" smtClean="0"/>
              <a:t>2015/10/12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C232-0F21-403A-90E5-74A7884114F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30773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6C4E6-9D4C-4FC0-81B5-D4DD5335A13C}" type="datetimeFigureOut">
              <a:rPr lang="en-ZA" smtClean="0"/>
              <a:t>2015/10/12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C232-0F21-403A-90E5-74A7884114F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51714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6C4E6-9D4C-4FC0-81B5-D4DD5335A13C}" type="datetimeFigureOut">
              <a:rPr lang="en-ZA" smtClean="0"/>
              <a:t>2015/10/12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C232-0F21-403A-90E5-74A7884114F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90028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34873" y="103031"/>
            <a:ext cx="8268236" cy="45333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err="1" smtClean="0"/>
              <a:t>Vloei</a:t>
            </a:r>
            <a:r>
              <a:rPr lang="en-ZA" dirty="0" smtClean="0"/>
              <a:t> van </a:t>
            </a:r>
            <a:r>
              <a:rPr lang="en-ZA" dirty="0" err="1" smtClean="0"/>
              <a:t>inligting</a:t>
            </a:r>
            <a:r>
              <a:rPr lang="en-ZA" dirty="0" smtClean="0"/>
              <a:t>// </a:t>
            </a:r>
            <a:r>
              <a:rPr lang="en-ZA" dirty="0" err="1" smtClean="0"/>
              <a:t>een</a:t>
            </a:r>
            <a:r>
              <a:rPr lang="en-ZA" dirty="0" smtClean="0"/>
              <a:t> of </a:t>
            </a:r>
            <a:r>
              <a:rPr lang="en-ZA" dirty="0" err="1" smtClean="0"/>
              <a:t>ander</a:t>
            </a:r>
            <a:r>
              <a:rPr lang="en-ZA" dirty="0" smtClean="0"/>
              <a:t> d </a:t>
            </a:r>
            <a:r>
              <a:rPr lang="en-ZA" dirty="0" err="1" smtClean="0"/>
              <a:t>animasie</a:t>
            </a:r>
            <a:r>
              <a:rPr lang="en-ZA" dirty="0" smtClean="0"/>
              <a:t> wat </a:t>
            </a:r>
            <a:r>
              <a:rPr lang="en-ZA" dirty="0" err="1" smtClean="0"/>
              <a:t>wys</a:t>
            </a:r>
            <a:r>
              <a:rPr lang="en-ZA" dirty="0" smtClean="0"/>
              <a:t> van hoe </a:t>
            </a:r>
            <a:r>
              <a:rPr lang="en-ZA" dirty="0" err="1" smtClean="0"/>
              <a:t>inligting</a:t>
            </a:r>
            <a:r>
              <a:rPr lang="en-ZA" dirty="0" smtClean="0"/>
              <a:t> </a:t>
            </a:r>
            <a:r>
              <a:rPr lang="en-ZA" dirty="0" err="1" smtClean="0"/>
              <a:t>tussen</a:t>
            </a:r>
            <a:r>
              <a:rPr lang="en-ZA" dirty="0" smtClean="0"/>
              <a:t> die </a:t>
            </a:r>
            <a:r>
              <a:rPr lang="en-ZA" dirty="0" err="1" smtClean="0"/>
              <a:t>komponente</a:t>
            </a:r>
            <a:r>
              <a:rPr lang="en-ZA" dirty="0" smtClean="0"/>
              <a:t> </a:t>
            </a:r>
            <a:r>
              <a:rPr lang="en-ZA" dirty="0" err="1" smtClean="0"/>
              <a:t>vloei</a:t>
            </a:r>
            <a:endParaRPr lang="en-ZA" dirty="0"/>
          </a:p>
        </p:txBody>
      </p:sp>
      <p:sp>
        <p:nvSpPr>
          <p:cNvPr id="6" name="Rectangle 5"/>
          <p:cNvSpPr/>
          <p:nvPr/>
        </p:nvSpPr>
        <p:spPr>
          <a:xfrm>
            <a:off x="103032" y="103031"/>
            <a:ext cx="3490175" cy="66197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err="1" smtClean="0"/>
              <a:t>sekuriteit</a:t>
            </a:r>
            <a:endParaRPr lang="en-ZA" dirty="0"/>
          </a:p>
        </p:txBody>
      </p:sp>
      <p:sp>
        <p:nvSpPr>
          <p:cNvPr id="7" name="Rectangle 6"/>
          <p:cNvSpPr/>
          <p:nvPr/>
        </p:nvSpPr>
        <p:spPr>
          <a:xfrm>
            <a:off x="8525814" y="4739426"/>
            <a:ext cx="3477295" cy="19833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err="1" smtClean="0"/>
              <a:t>Burndownchart</a:t>
            </a:r>
            <a:r>
              <a:rPr lang="en-ZA" dirty="0" smtClean="0"/>
              <a:t> met </a:t>
            </a:r>
            <a:r>
              <a:rPr lang="en-ZA" dirty="0" err="1" smtClean="0"/>
              <a:t>vorderinge</a:t>
            </a:r>
            <a:endParaRPr lang="en-ZA" dirty="0"/>
          </a:p>
        </p:txBody>
      </p:sp>
      <p:sp>
        <p:nvSpPr>
          <p:cNvPr id="8" name="Rectangle 7"/>
          <p:cNvSpPr/>
          <p:nvPr/>
        </p:nvSpPr>
        <p:spPr>
          <a:xfrm>
            <a:off x="3741313" y="4739426"/>
            <a:ext cx="4636395" cy="19833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731899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2630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2968</TotalTime>
  <Words>22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Maret Stoffberg</dc:creator>
  <cp:lastModifiedBy>Maret Stoffberg</cp:lastModifiedBy>
  <cp:revision>7</cp:revision>
  <dcterms:created xsi:type="dcterms:W3CDTF">2015-10-12T12:30:26Z</dcterms:created>
  <dcterms:modified xsi:type="dcterms:W3CDTF">2015-10-14T14:38:49Z</dcterms:modified>
</cp:coreProperties>
</file>