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20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925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697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4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864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875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74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382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077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171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C4E6-9D4C-4FC0-81B5-D4DD5335A13C}" type="datetimeFigureOut">
              <a:rPr lang="en-ZA" smtClean="0"/>
              <a:t>2015/10/12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C232-0F21-403A-90E5-74A7884114F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00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4873" y="103031"/>
            <a:ext cx="8268236" cy="453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Vloei</a:t>
            </a:r>
            <a:r>
              <a:rPr lang="en-ZA" dirty="0" smtClean="0"/>
              <a:t> van </a:t>
            </a:r>
            <a:r>
              <a:rPr lang="en-ZA" dirty="0" err="1" smtClean="0"/>
              <a:t>inligting</a:t>
            </a:r>
            <a:r>
              <a:rPr lang="en-ZA" dirty="0" smtClean="0"/>
              <a:t>// </a:t>
            </a:r>
            <a:r>
              <a:rPr lang="en-ZA" dirty="0" err="1" smtClean="0"/>
              <a:t>een</a:t>
            </a:r>
            <a:r>
              <a:rPr lang="en-ZA" dirty="0" smtClean="0"/>
              <a:t> of </a:t>
            </a:r>
            <a:r>
              <a:rPr lang="en-ZA" dirty="0" err="1" smtClean="0"/>
              <a:t>ander</a:t>
            </a:r>
            <a:r>
              <a:rPr lang="en-ZA" dirty="0" smtClean="0"/>
              <a:t> d </a:t>
            </a:r>
            <a:r>
              <a:rPr lang="en-ZA" dirty="0" err="1" smtClean="0"/>
              <a:t>animasie</a:t>
            </a:r>
            <a:r>
              <a:rPr lang="en-ZA" dirty="0" smtClean="0"/>
              <a:t> wat </a:t>
            </a:r>
            <a:r>
              <a:rPr lang="en-ZA" dirty="0" err="1" smtClean="0"/>
              <a:t>wys</a:t>
            </a:r>
            <a:r>
              <a:rPr lang="en-ZA" dirty="0" smtClean="0"/>
              <a:t> van hoe </a:t>
            </a:r>
            <a:r>
              <a:rPr lang="en-ZA" dirty="0" err="1" smtClean="0"/>
              <a:t>inligting</a:t>
            </a:r>
            <a:r>
              <a:rPr lang="en-ZA" dirty="0" smtClean="0"/>
              <a:t> </a:t>
            </a:r>
            <a:r>
              <a:rPr lang="en-ZA" dirty="0" err="1" smtClean="0"/>
              <a:t>tussen</a:t>
            </a:r>
            <a:r>
              <a:rPr lang="en-ZA" dirty="0" smtClean="0"/>
              <a:t> die </a:t>
            </a:r>
            <a:r>
              <a:rPr lang="en-ZA" dirty="0" err="1" smtClean="0"/>
              <a:t>komponente</a:t>
            </a:r>
            <a:r>
              <a:rPr lang="en-ZA" dirty="0" smtClean="0"/>
              <a:t> </a:t>
            </a:r>
            <a:r>
              <a:rPr lang="en-ZA" dirty="0" err="1" smtClean="0"/>
              <a:t>vloei</a:t>
            </a:r>
            <a:endParaRPr lang="en-ZA" dirty="0"/>
          </a:p>
        </p:txBody>
      </p:sp>
      <p:sp>
        <p:nvSpPr>
          <p:cNvPr id="6" name="Rectangle 5"/>
          <p:cNvSpPr/>
          <p:nvPr/>
        </p:nvSpPr>
        <p:spPr>
          <a:xfrm>
            <a:off x="103032" y="103031"/>
            <a:ext cx="3490175" cy="6619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sekuriteit</a:t>
            </a:r>
            <a:endParaRPr lang="en-ZA" dirty="0"/>
          </a:p>
        </p:txBody>
      </p:sp>
      <p:sp>
        <p:nvSpPr>
          <p:cNvPr id="7" name="Rectangle 6"/>
          <p:cNvSpPr/>
          <p:nvPr/>
        </p:nvSpPr>
        <p:spPr>
          <a:xfrm>
            <a:off x="8525814" y="4739426"/>
            <a:ext cx="3477295" cy="1983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 err="1" smtClean="0"/>
              <a:t>Burndownchart</a:t>
            </a:r>
            <a:r>
              <a:rPr lang="en-ZA" dirty="0" smtClean="0"/>
              <a:t> met </a:t>
            </a:r>
            <a:r>
              <a:rPr lang="en-ZA" dirty="0" err="1" smtClean="0"/>
              <a:t>vorderinge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741313" y="4739426"/>
            <a:ext cx="4636395" cy="1983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18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Maret Stoffberg</dc:creator>
  <cp:lastModifiedBy>Maret Stoffberg</cp:lastModifiedBy>
  <cp:revision>5</cp:revision>
  <dcterms:created xsi:type="dcterms:W3CDTF">2015-10-12T12:30:26Z</dcterms:created>
  <dcterms:modified xsi:type="dcterms:W3CDTF">2015-10-12T13:42:37Z</dcterms:modified>
</cp:coreProperties>
</file>