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5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DCD7A-2219-459F-B806-0269E79FDA5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77C14A-05B8-4713-8248-273F3FADF77F}">
      <dgm:prSet phldrT="[Text]"/>
      <dgm:spPr/>
      <dgm:t>
        <a:bodyPr/>
        <a:lstStyle/>
        <a:p>
          <a:r>
            <a:rPr lang="en-US" dirty="0" err="1" smtClean="0"/>
            <a:t>abc</a:t>
          </a:r>
          <a:endParaRPr lang="en-US" dirty="0"/>
        </a:p>
      </dgm:t>
    </dgm:pt>
    <dgm:pt modelId="{7B6F1662-3AF7-4476-B5AE-5592706F6B3D}" type="parTrans" cxnId="{8EE10C0A-21D1-487C-934F-63B2A9812041}">
      <dgm:prSet/>
      <dgm:spPr/>
      <dgm:t>
        <a:bodyPr/>
        <a:lstStyle/>
        <a:p>
          <a:endParaRPr lang="en-US"/>
        </a:p>
      </dgm:t>
    </dgm:pt>
    <dgm:pt modelId="{1F74DFF9-D849-4C19-8294-2A761A630D57}" type="sibTrans" cxnId="{8EE10C0A-21D1-487C-934F-63B2A9812041}">
      <dgm:prSet/>
      <dgm:spPr/>
      <dgm:t>
        <a:bodyPr/>
        <a:lstStyle/>
        <a:p>
          <a:endParaRPr lang="en-US"/>
        </a:p>
      </dgm:t>
    </dgm:pt>
    <dgm:pt modelId="{81D4EBCF-D763-4443-A68A-AE9097E7DCAC}">
      <dgm:prSet phldrT="[Text]"/>
      <dgm:spPr/>
      <dgm:t>
        <a:bodyPr/>
        <a:lstStyle/>
        <a:p>
          <a:r>
            <a:rPr lang="en-US" dirty="0" err="1" smtClean="0"/>
            <a:t>bc</a:t>
          </a:r>
          <a:endParaRPr lang="en-US" dirty="0"/>
        </a:p>
      </dgm:t>
    </dgm:pt>
    <dgm:pt modelId="{F709FD2C-31C3-4E21-B1C8-F1CDA8D294C9}" type="parTrans" cxnId="{561379A2-A994-4A04-9865-B9C276987140}">
      <dgm:prSet/>
      <dgm:spPr/>
      <dgm:t>
        <a:bodyPr/>
        <a:lstStyle/>
        <a:p>
          <a:endParaRPr lang="en-US"/>
        </a:p>
      </dgm:t>
    </dgm:pt>
    <dgm:pt modelId="{9378E23B-D584-4898-8A09-FC3AB8C53A8F}" type="sibTrans" cxnId="{561379A2-A994-4A04-9865-B9C276987140}">
      <dgm:prSet/>
      <dgm:spPr/>
      <dgm:t>
        <a:bodyPr/>
        <a:lstStyle/>
        <a:p>
          <a:endParaRPr lang="en-US"/>
        </a:p>
      </dgm:t>
    </dgm:pt>
    <dgm:pt modelId="{8D01590D-348E-40AD-84C1-7D82B7DB497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91D375DC-0DAA-43DF-8EF7-1342542A83C5}" type="parTrans" cxnId="{B99A11F0-6EF6-4D62-BFB3-2ECF9D4E4DF1}">
      <dgm:prSet/>
      <dgm:spPr/>
      <dgm:t>
        <a:bodyPr/>
        <a:lstStyle/>
        <a:p>
          <a:endParaRPr lang="en-US"/>
        </a:p>
      </dgm:t>
    </dgm:pt>
    <dgm:pt modelId="{890DE4E1-9552-4816-B350-0B422849F087}" type="sibTrans" cxnId="{B99A11F0-6EF6-4D62-BFB3-2ECF9D4E4DF1}">
      <dgm:prSet/>
      <dgm:spPr/>
      <dgm:t>
        <a:bodyPr/>
        <a:lstStyle/>
        <a:p>
          <a:endParaRPr lang="en-US"/>
        </a:p>
      </dgm:t>
    </dgm:pt>
    <dgm:pt modelId="{2BD28707-2538-4D1C-A651-46085B61B17B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71345CED-67C0-40E5-A772-A628B7B75CF1}" type="parTrans" cxnId="{79D49ABB-E776-4543-A1AF-BA4849F3F65E}">
      <dgm:prSet/>
      <dgm:spPr/>
      <dgm:t>
        <a:bodyPr/>
        <a:lstStyle/>
        <a:p>
          <a:endParaRPr lang="en-US"/>
        </a:p>
      </dgm:t>
    </dgm:pt>
    <dgm:pt modelId="{E54BF7D7-005F-47BB-BFC9-C5AB380CD34D}" type="sibTrans" cxnId="{79D49ABB-E776-4543-A1AF-BA4849F3F65E}">
      <dgm:prSet/>
      <dgm:spPr/>
      <dgm:t>
        <a:bodyPr/>
        <a:lstStyle/>
        <a:p>
          <a:endParaRPr lang="en-US"/>
        </a:p>
      </dgm:t>
    </dgm:pt>
    <dgm:pt modelId="{BF8BD84C-5D16-4939-9326-A26544E19D30}">
      <dgm:prSet phldrT="[Text]"/>
      <dgm:spPr/>
      <dgm:t>
        <a:bodyPr/>
        <a:lstStyle/>
        <a:p>
          <a:r>
            <a:rPr lang="en-US" dirty="0" err="1" smtClean="0"/>
            <a:t>bc</a:t>
          </a:r>
          <a:endParaRPr lang="en-US" dirty="0"/>
        </a:p>
      </dgm:t>
    </dgm:pt>
    <dgm:pt modelId="{AB148226-8AC5-43DE-B2E0-9730E2244A83}" type="parTrans" cxnId="{D797E5A4-AE86-4268-A6B4-117E4BF9AB45}">
      <dgm:prSet/>
      <dgm:spPr/>
      <dgm:t>
        <a:bodyPr/>
        <a:lstStyle/>
        <a:p>
          <a:endParaRPr lang="en-US"/>
        </a:p>
      </dgm:t>
    </dgm:pt>
    <dgm:pt modelId="{2148A888-043F-410C-9BBD-C023C50DB4CE}" type="sibTrans" cxnId="{D797E5A4-AE86-4268-A6B4-117E4BF9AB45}">
      <dgm:prSet/>
      <dgm:spPr/>
      <dgm:t>
        <a:bodyPr/>
        <a:lstStyle/>
        <a:p>
          <a:endParaRPr lang="en-US"/>
        </a:p>
      </dgm:t>
    </dgm:pt>
    <dgm:pt modelId="{971D8EFB-4302-4341-8F6A-1C08DC121396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FC8A0F2C-913E-490E-81BC-324928F13665}" type="parTrans" cxnId="{2C03CD55-29F4-453D-8364-B5F29D9DC722}">
      <dgm:prSet/>
      <dgm:spPr/>
      <dgm:t>
        <a:bodyPr/>
        <a:lstStyle/>
        <a:p>
          <a:endParaRPr lang="en-US"/>
        </a:p>
      </dgm:t>
    </dgm:pt>
    <dgm:pt modelId="{C5FB7826-7F6F-4283-B607-137331D2C4E0}" type="sibTrans" cxnId="{2C03CD55-29F4-453D-8364-B5F29D9DC722}">
      <dgm:prSet/>
      <dgm:spPr/>
      <dgm:t>
        <a:bodyPr/>
        <a:lstStyle/>
        <a:p>
          <a:endParaRPr lang="en-US"/>
        </a:p>
      </dgm:t>
    </dgm:pt>
    <dgm:pt modelId="{E5F9D4E1-053E-4D5B-8D51-9EB1404EFA67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4FD6F796-26FD-4B78-9DA8-F47EA9BFFC6F}" type="parTrans" cxnId="{35D3E869-F33F-4A83-A1BA-B603AA6112FB}">
      <dgm:prSet/>
      <dgm:spPr/>
      <dgm:t>
        <a:bodyPr/>
        <a:lstStyle/>
        <a:p>
          <a:endParaRPr lang="en-US"/>
        </a:p>
      </dgm:t>
    </dgm:pt>
    <dgm:pt modelId="{060DBC8E-D8D3-48EC-987F-054E4461BBAE}" type="sibTrans" cxnId="{35D3E869-F33F-4A83-A1BA-B603AA6112FB}">
      <dgm:prSet/>
      <dgm:spPr/>
      <dgm:t>
        <a:bodyPr/>
        <a:lstStyle/>
        <a:p>
          <a:endParaRPr lang="en-US"/>
        </a:p>
      </dgm:t>
    </dgm:pt>
    <dgm:pt modelId="{B10B6EC2-A8BA-41FC-AB9B-9CAF67A500C6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7DFD8A4A-3299-491F-BB27-65992B5C93D4}" type="parTrans" cxnId="{262151EB-0E3A-48AB-A82D-ED6E77578254}">
      <dgm:prSet/>
      <dgm:spPr/>
      <dgm:t>
        <a:bodyPr/>
        <a:lstStyle/>
        <a:p>
          <a:endParaRPr lang="en-US"/>
        </a:p>
      </dgm:t>
    </dgm:pt>
    <dgm:pt modelId="{311ECD2C-2D89-4917-901B-D00C524108A6}" type="sibTrans" cxnId="{262151EB-0E3A-48AB-A82D-ED6E77578254}">
      <dgm:prSet/>
      <dgm:spPr/>
      <dgm:t>
        <a:bodyPr/>
        <a:lstStyle/>
        <a:p>
          <a:endParaRPr lang="en-US"/>
        </a:p>
      </dgm:t>
    </dgm:pt>
    <dgm:pt modelId="{43B5DD67-4570-41F2-8B24-3492721DE50C}">
      <dgm:prSet phldrT="[Text]"/>
      <dgm:spPr/>
      <dgm:t>
        <a:bodyPr/>
        <a:lstStyle/>
        <a:p>
          <a:endParaRPr lang="en-US" dirty="0"/>
        </a:p>
      </dgm:t>
    </dgm:pt>
    <dgm:pt modelId="{C3909C3E-3572-4446-A0B8-06538D1591B1}" type="parTrans" cxnId="{5FDA76E2-3081-41F8-9EFA-737BA0E69406}">
      <dgm:prSet/>
      <dgm:spPr/>
      <dgm:t>
        <a:bodyPr/>
        <a:lstStyle/>
        <a:p>
          <a:endParaRPr lang="en-US"/>
        </a:p>
      </dgm:t>
    </dgm:pt>
    <dgm:pt modelId="{2D121FFD-2A47-4A2F-BBE3-C185247A4167}" type="sibTrans" cxnId="{5FDA76E2-3081-41F8-9EFA-737BA0E69406}">
      <dgm:prSet/>
      <dgm:spPr/>
      <dgm:t>
        <a:bodyPr/>
        <a:lstStyle/>
        <a:p>
          <a:endParaRPr lang="en-US"/>
        </a:p>
      </dgm:t>
    </dgm:pt>
    <dgm:pt modelId="{B086ED8E-3F77-4CC7-BA02-3E551BD2EC71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14E7D7E7-7A75-42E5-81C3-971979593512}" type="parTrans" cxnId="{6910E930-4F14-47C0-AB78-4CF4E91302D4}">
      <dgm:prSet/>
      <dgm:spPr/>
      <dgm:t>
        <a:bodyPr/>
        <a:lstStyle/>
        <a:p>
          <a:endParaRPr lang="en-US"/>
        </a:p>
      </dgm:t>
    </dgm:pt>
    <dgm:pt modelId="{9C18CB29-C0CC-482C-9304-56BBFE6124A0}" type="sibTrans" cxnId="{6910E930-4F14-47C0-AB78-4CF4E91302D4}">
      <dgm:prSet/>
      <dgm:spPr/>
      <dgm:t>
        <a:bodyPr/>
        <a:lstStyle/>
        <a:p>
          <a:endParaRPr lang="en-US"/>
        </a:p>
      </dgm:t>
    </dgm:pt>
    <dgm:pt modelId="{FCA6D4A8-4F69-4A1F-BD2A-3D72D2D7C248}">
      <dgm:prSet phldrT="[Text]"/>
      <dgm:spPr/>
      <dgm:t>
        <a:bodyPr/>
        <a:lstStyle/>
        <a:p>
          <a:endParaRPr lang="en-US" dirty="0"/>
        </a:p>
      </dgm:t>
    </dgm:pt>
    <dgm:pt modelId="{3728CCDF-E53A-43E9-8052-A14F578D2859}" type="parTrans" cxnId="{67E903D9-BB49-464E-ABF2-F35307415862}">
      <dgm:prSet/>
      <dgm:spPr/>
      <dgm:t>
        <a:bodyPr/>
        <a:lstStyle/>
        <a:p>
          <a:endParaRPr lang="en-US"/>
        </a:p>
      </dgm:t>
    </dgm:pt>
    <dgm:pt modelId="{42A21994-8C5D-4403-A26D-2CF14A77D047}" type="sibTrans" cxnId="{67E903D9-BB49-464E-ABF2-F35307415862}">
      <dgm:prSet/>
      <dgm:spPr/>
      <dgm:t>
        <a:bodyPr/>
        <a:lstStyle/>
        <a:p>
          <a:endParaRPr lang="en-US"/>
        </a:p>
      </dgm:t>
    </dgm:pt>
    <dgm:pt modelId="{DB857CE6-4D2B-4E03-A973-F78B3623B356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8C3A6BE1-636C-4CE6-A4DC-8790DD71D28C}" type="parTrans" cxnId="{FF39C7F9-8D42-466D-9682-0AB67482C97C}">
      <dgm:prSet/>
      <dgm:spPr/>
      <dgm:t>
        <a:bodyPr/>
        <a:lstStyle/>
        <a:p>
          <a:endParaRPr lang="en-US"/>
        </a:p>
      </dgm:t>
    </dgm:pt>
    <dgm:pt modelId="{9FCB3878-9102-48D6-84EB-2681563A749D}" type="sibTrans" cxnId="{FF39C7F9-8D42-466D-9682-0AB67482C97C}">
      <dgm:prSet/>
      <dgm:spPr/>
      <dgm:t>
        <a:bodyPr/>
        <a:lstStyle/>
        <a:p>
          <a:endParaRPr lang="en-US"/>
        </a:p>
      </dgm:t>
    </dgm:pt>
    <dgm:pt modelId="{7B4C58A0-E4C3-4122-B68E-594D9E179161}">
      <dgm:prSet phldrT="[Text]"/>
      <dgm:spPr/>
      <dgm:t>
        <a:bodyPr/>
        <a:lstStyle/>
        <a:p>
          <a:endParaRPr lang="en-US" dirty="0"/>
        </a:p>
      </dgm:t>
    </dgm:pt>
    <dgm:pt modelId="{2AECFE76-3C15-4C69-8619-0B92A1D9FF80}" type="parTrans" cxnId="{71E61698-DBE4-42B8-9D84-48AC8560C142}">
      <dgm:prSet/>
      <dgm:spPr/>
      <dgm:t>
        <a:bodyPr/>
        <a:lstStyle/>
        <a:p>
          <a:endParaRPr lang="en-US"/>
        </a:p>
      </dgm:t>
    </dgm:pt>
    <dgm:pt modelId="{3B96D11C-4F93-4025-9CC1-36395635F246}" type="sibTrans" cxnId="{71E61698-DBE4-42B8-9D84-48AC8560C142}">
      <dgm:prSet/>
      <dgm:spPr/>
      <dgm:t>
        <a:bodyPr/>
        <a:lstStyle/>
        <a:p>
          <a:endParaRPr lang="en-US"/>
        </a:p>
      </dgm:t>
    </dgm:pt>
    <dgm:pt modelId="{91E145CB-3E15-49D1-B884-9100510B9CC5}">
      <dgm:prSet phldrT="[Text]"/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FAA6E8E7-B52B-4241-940E-BB07D75F5764}" type="parTrans" cxnId="{BD2D1467-EEA7-42D0-AB47-6E6E981E5E8E}">
      <dgm:prSet/>
      <dgm:spPr/>
      <dgm:t>
        <a:bodyPr/>
        <a:lstStyle/>
        <a:p>
          <a:endParaRPr lang="en-US"/>
        </a:p>
      </dgm:t>
    </dgm:pt>
    <dgm:pt modelId="{FE1BC098-BD86-40DA-B484-544E1FEED62E}" type="sibTrans" cxnId="{BD2D1467-EEA7-42D0-AB47-6E6E981E5E8E}">
      <dgm:prSet/>
      <dgm:spPr/>
      <dgm:t>
        <a:bodyPr/>
        <a:lstStyle/>
        <a:p>
          <a:endParaRPr lang="en-US"/>
        </a:p>
      </dgm:t>
    </dgm:pt>
    <dgm:pt modelId="{0BF7A2A8-DC07-4A2D-BE71-1E376CA3B1D5}">
      <dgm:prSet phldrT="[Text]"/>
      <dgm:spPr/>
      <dgm:t>
        <a:bodyPr/>
        <a:lstStyle/>
        <a:p>
          <a:endParaRPr lang="en-US" dirty="0"/>
        </a:p>
      </dgm:t>
    </dgm:pt>
    <dgm:pt modelId="{708C60AF-2EDD-454E-B03C-90298D773E75}" type="parTrans" cxnId="{29EC7052-1FA5-45EC-840D-B31B58EBEBD5}">
      <dgm:prSet/>
      <dgm:spPr/>
      <dgm:t>
        <a:bodyPr/>
        <a:lstStyle/>
        <a:p>
          <a:endParaRPr lang="en-US"/>
        </a:p>
      </dgm:t>
    </dgm:pt>
    <dgm:pt modelId="{E1679F00-8330-428E-8318-DB4248EFC287}" type="sibTrans" cxnId="{29EC7052-1FA5-45EC-840D-B31B58EBEBD5}">
      <dgm:prSet/>
      <dgm:spPr/>
      <dgm:t>
        <a:bodyPr/>
        <a:lstStyle/>
        <a:p>
          <a:endParaRPr lang="en-US"/>
        </a:p>
      </dgm:t>
    </dgm:pt>
    <dgm:pt modelId="{C9CAB4C9-A055-40AE-8BB2-6AD23D5BDE5A}" type="pres">
      <dgm:prSet presAssocID="{7E1DCD7A-2219-459F-B806-0269E79FDA5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4EE935F-3AAB-4F56-9272-88247659A7A4}" type="pres">
      <dgm:prSet presAssocID="{7E1DCD7A-2219-459F-B806-0269E79FDA53}" presName="hierFlow" presStyleCnt="0"/>
      <dgm:spPr/>
    </dgm:pt>
    <dgm:pt modelId="{2A6EFC60-7619-4C4E-8294-72B7E5C3D688}" type="pres">
      <dgm:prSet presAssocID="{7E1DCD7A-2219-459F-B806-0269E79FDA5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5E200A-528A-4CF4-8C08-D435134C72D6}" type="pres">
      <dgm:prSet presAssocID="{D477C14A-05B8-4713-8248-273F3FADF77F}" presName="Name14" presStyleCnt="0"/>
      <dgm:spPr/>
    </dgm:pt>
    <dgm:pt modelId="{7035EF57-3F2A-40EB-838B-86368488F9E6}" type="pres">
      <dgm:prSet presAssocID="{D477C14A-05B8-4713-8248-273F3FADF77F}" presName="level1Shape" presStyleLbl="node0" presStyleIdx="0" presStyleCnt="1" custLinFactNeighborX="-1382" custLinFactNeighborY="-1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994B91-3908-4770-9574-EE2AB3E1E45F}" type="pres">
      <dgm:prSet presAssocID="{D477C14A-05B8-4713-8248-273F3FADF77F}" presName="hierChild2" presStyleCnt="0"/>
      <dgm:spPr/>
    </dgm:pt>
    <dgm:pt modelId="{6F97A423-CFC7-4E74-B983-1155A4A62594}" type="pres">
      <dgm:prSet presAssocID="{F709FD2C-31C3-4E21-B1C8-F1CDA8D294C9}" presName="Name19" presStyleLbl="parChTrans1D2" presStyleIdx="0" presStyleCnt="2"/>
      <dgm:spPr/>
    </dgm:pt>
    <dgm:pt modelId="{28480C11-23E4-4A1D-984D-10E1B85A730E}" type="pres">
      <dgm:prSet presAssocID="{81D4EBCF-D763-4443-A68A-AE9097E7DCAC}" presName="Name21" presStyleCnt="0"/>
      <dgm:spPr/>
    </dgm:pt>
    <dgm:pt modelId="{DCF82F71-CDF0-4340-92B1-BAD53C2F6C89}" type="pres">
      <dgm:prSet presAssocID="{81D4EBCF-D763-4443-A68A-AE9097E7DCAC}" presName="level2Shape" presStyleLbl="node2" presStyleIdx="0" presStyleCnt="2"/>
      <dgm:spPr/>
      <dgm:t>
        <a:bodyPr/>
        <a:lstStyle/>
        <a:p>
          <a:endParaRPr lang="en-US"/>
        </a:p>
      </dgm:t>
    </dgm:pt>
    <dgm:pt modelId="{292F26B2-B67A-4139-B28E-05A64BDCC3C7}" type="pres">
      <dgm:prSet presAssocID="{81D4EBCF-D763-4443-A68A-AE9097E7DCAC}" presName="hierChild3" presStyleCnt="0"/>
      <dgm:spPr/>
    </dgm:pt>
    <dgm:pt modelId="{2A047C42-337F-4958-B4C5-40AA1E2F4536}" type="pres">
      <dgm:prSet presAssocID="{91D375DC-0DAA-43DF-8EF7-1342542A83C5}" presName="Name19" presStyleLbl="parChTrans1D3" presStyleIdx="0" presStyleCnt="4"/>
      <dgm:spPr/>
    </dgm:pt>
    <dgm:pt modelId="{F3F65F73-CAA8-4B1D-9328-3B87ED28813D}" type="pres">
      <dgm:prSet presAssocID="{8D01590D-348E-40AD-84C1-7D82B7DB4971}" presName="Name21" presStyleCnt="0"/>
      <dgm:spPr/>
    </dgm:pt>
    <dgm:pt modelId="{491F1AB0-1120-42F5-8F78-B62F18E36AF9}" type="pres">
      <dgm:prSet presAssocID="{8D01590D-348E-40AD-84C1-7D82B7DB4971}" presName="level2Shape" presStyleLbl="node3" presStyleIdx="0" presStyleCnt="4"/>
      <dgm:spPr/>
    </dgm:pt>
    <dgm:pt modelId="{5B4E647B-3AA7-474A-B995-AC6B3B6D5295}" type="pres">
      <dgm:prSet presAssocID="{8D01590D-348E-40AD-84C1-7D82B7DB4971}" presName="hierChild3" presStyleCnt="0"/>
      <dgm:spPr/>
    </dgm:pt>
    <dgm:pt modelId="{AACF839D-1A58-4178-A765-A5875E51330B}" type="pres">
      <dgm:prSet presAssocID="{8C3A6BE1-636C-4CE6-A4DC-8790DD71D28C}" presName="Name19" presStyleLbl="parChTrans1D4" presStyleIdx="0" presStyleCnt="8"/>
      <dgm:spPr/>
    </dgm:pt>
    <dgm:pt modelId="{DDFC692B-7539-427D-ACF0-23DB758FF61A}" type="pres">
      <dgm:prSet presAssocID="{DB857CE6-4D2B-4E03-A973-F78B3623B356}" presName="Name21" presStyleCnt="0"/>
      <dgm:spPr/>
    </dgm:pt>
    <dgm:pt modelId="{7B743325-9E3D-42D3-ADC7-2A3106D68174}" type="pres">
      <dgm:prSet presAssocID="{DB857CE6-4D2B-4E03-A973-F78B3623B356}" presName="level2Shape" presStyleLbl="node4" presStyleIdx="0" presStyleCnt="8"/>
      <dgm:spPr/>
      <dgm:t>
        <a:bodyPr/>
        <a:lstStyle/>
        <a:p>
          <a:endParaRPr lang="en-US"/>
        </a:p>
      </dgm:t>
    </dgm:pt>
    <dgm:pt modelId="{DD8517C6-E8B5-4E82-8109-FF52ACBE862F}" type="pres">
      <dgm:prSet presAssocID="{DB857CE6-4D2B-4E03-A973-F78B3623B356}" presName="hierChild3" presStyleCnt="0"/>
      <dgm:spPr/>
    </dgm:pt>
    <dgm:pt modelId="{67B456D3-1B49-4BA3-982F-321A290E467F}" type="pres">
      <dgm:prSet presAssocID="{2AECFE76-3C15-4C69-8619-0B92A1D9FF80}" presName="Name19" presStyleLbl="parChTrans1D4" presStyleIdx="1" presStyleCnt="8"/>
      <dgm:spPr/>
    </dgm:pt>
    <dgm:pt modelId="{4E63D54A-02C0-4A31-87F5-6B7FC0270DE8}" type="pres">
      <dgm:prSet presAssocID="{7B4C58A0-E4C3-4122-B68E-594D9E179161}" presName="Name21" presStyleCnt="0"/>
      <dgm:spPr/>
    </dgm:pt>
    <dgm:pt modelId="{A1491357-5E82-451A-BB81-715FC7D6F7FA}" type="pres">
      <dgm:prSet presAssocID="{7B4C58A0-E4C3-4122-B68E-594D9E179161}" presName="level2Shape" presStyleLbl="node4" presStyleIdx="1" presStyleCnt="8"/>
      <dgm:spPr/>
      <dgm:t>
        <a:bodyPr/>
        <a:lstStyle/>
        <a:p>
          <a:endParaRPr lang="en-US"/>
        </a:p>
      </dgm:t>
    </dgm:pt>
    <dgm:pt modelId="{0EF1F858-407A-423D-8983-3E44EF0DF1FF}" type="pres">
      <dgm:prSet presAssocID="{7B4C58A0-E4C3-4122-B68E-594D9E179161}" presName="hierChild3" presStyleCnt="0"/>
      <dgm:spPr/>
    </dgm:pt>
    <dgm:pt modelId="{0225F8C6-82CA-42E6-8116-E1C875AA4B2E}" type="pres">
      <dgm:prSet presAssocID="{71345CED-67C0-40E5-A772-A628B7B75CF1}" presName="Name19" presStyleLbl="parChTrans1D3" presStyleIdx="1" presStyleCnt="4"/>
      <dgm:spPr/>
    </dgm:pt>
    <dgm:pt modelId="{34E62A21-BC06-49B3-AA6D-FAB2C62801B8}" type="pres">
      <dgm:prSet presAssocID="{2BD28707-2538-4D1C-A651-46085B61B17B}" presName="Name21" presStyleCnt="0"/>
      <dgm:spPr/>
    </dgm:pt>
    <dgm:pt modelId="{D38C8C8A-B293-4E63-8A72-70440CE14F7E}" type="pres">
      <dgm:prSet presAssocID="{2BD28707-2538-4D1C-A651-46085B61B17B}" presName="level2Shape" presStyleLbl="node3" presStyleIdx="1" presStyleCnt="4"/>
      <dgm:spPr/>
    </dgm:pt>
    <dgm:pt modelId="{A1049EAC-A3A1-496E-8FAD-63048FC9710E}" type="pres">
      <dgm:prSet presAssocID="{2BD28707-2538-4D1C-A651-46085B61B17B}" presName="hierChild3" presStyleCnt="0"/>
      <dgm:spPr/>
    </dgm:pt>
    <dgm:pt modelId="{DB0ABD9A-8443-4248-A138-07A4AC086E4F}" type="pres">
      <dgm:prSet presAssocID="{FAA6E8E7-B52B-4241-940E-BB07D75F5764}" presName="Name19" presStyleLbl="parChTrans1D4" presStyleIdx="2" presStyleCnt="8"/>
      <dgm:spPr/>
    </dgm:pt>
    <dgm:pt modelId="{DEBE6ADF-2F44-494B-A2DC-0334BB779AFA}" type="pres">
      <dgm:prSet presAssocID="{91E145CB-3E15-49D1-B884-9100510B9CC5}" presName="Name21" presStyleCnt="0"/>
      <dgm:spPr/>
    </dgm:pt>
    <dgm:pt modelId="{86AF27FC-7981-43C1-A1DD-F3C30D5790CB}" type="pres">
      <dgm:prSet presAssocID="{91E145CB-3E15-49D1-B884-9100510B9CC5}" presName="level2Shape" presStyleLbl="node4" presStyleIdx="2" presStyleCnt="8"/>
      <dgm:spPr/>
      <dgm:t>
        <a:bodyPr/>
        <a:lstStyle/>
        <a:p>
          <a:endParaRPr lang="en-US"/>
        </a:p>
      </dgm:t>
    </dgm:pt>
    <dgm:pt modelId="{1A91C890-C452-4263-8F9A-83C020E829A7}" type="pres">
      <dgm:prSet presAssocID="{91E145CB-3E15-49D1-B884-9100510B9CC5}" presName="hierChild3" presStyleCnt="0"/>
      <dgm:spPr/>
    </dgm:pt>
    <dgm:pt modelId="{41574045-0CDB-4C8F-B150-69D7732C6EFB}" type="pres">
      <dgm:prSet presAssocID="{708C60AF-2EDD-454E-B03C-90298D773E75}" presName="Name19" presStyleLbl="parChTrans1D4" presStyleIdx="3" presStyleCnt="8"/>
      <dgm:spPr/>
    </dgm:pt>
    <dgm:pt modelId="{2499B683-E17B-4F20-A745-3D84D1A866D4}" type="pres">
      <dgm:prSet presAssocID="{0BF7A2A8-DC07-4A2D-BE71-1E376CA3B1D5}" presName="Name21" presStyleCnt="0"/>
      <dgm:spPr/>
    </dgm:pt>
    <dgm:pt modelId="{46C4E194-63E3-46DD-8521-26F7157411D5}" type="pres">
      <dgm:prSet presAssocID="{0BF7A2A8-DC07-4A2D-BE71-1E376CA3B1D5}" presName="level2Shape" presStyleLbl="node4" presStyleIdx="3" presStyleCnt="8"/>
      <dgm:spPr/>
      <dgm:t>
        <a:bodyPr/>
        <a:lstStyle/>
        <a:p>
          <a:endParaRPr lang="en-US"/>
        </a:p>
      </dgm:t>
    </dgm:pt>
    <dgm:pt modelId="{348DEA05-F797-4011-9792-D6D758DF10C4}" type="pres">
      <dgm:prSet presAssocID="{0BF7A2A8-DC07-4A2D-BE71-1E376CA3B1D5}" presName="hierChild3" presStyleCnt="0"/>
      <dgm:spPr/>
    </dgm:pt>
    <dgm:pt modelId="{C74D721C-2CEB-413D-B16D-8B6D71EC7F47}" type="pres">
      <dgm:prSet presAssocID="{AB148226-8AC5-43DE-B2E0-9730E2244A83}" presName="Name19" presStyleLbl="parChTrans1D2" presStyleIdx="1" presStyleCnt="2"/>
      <dgm:spPr/>
    </dgm:pt>
    <dgm:pt modelId="{9A2750EE-517C-4267-97C2-5047C54518CA}" type="pres">
      <dgm:prSet presAssocID="{BF8BD84C-5D16-4939-9326-A26544E19D30}" presName="Name21" presStyleCnt="0"/>
      <dgm:spPr/>
    </dgm:pt>
    <dgm:pt modelId="{F2E4FA4E-5C96-4A42-AED4-B29A5DD9C0FE}" type="pres">
      <dgm:prSet presAssocID="{BF8BD84C-5D16-4939-9326-A26544E19D30}" presName="level2Shape" presStyleLbl="node2" presStyleIdx="1" presStyleCnt="2"/>
      <dgm:spPr/>
    </dgm:pt>
    <dgm:pt modelId="{C5B357C7-0A09-44FD-A273-725385E9632B}" type="pres">
      <dgm:prSet presAssocID="{BF8BD84C-5D16-4939-9326-A26544E19D30}" presName="hierChild3" presStyleCnt="0"/>
      <dgm:spPr/>
    </dgm:pt>
    <dgm:pt modelId="{77ACC693-1936-42A8-83B6-0064A0084B62}" type="pres">
      <dgm:prSet presAssocID="{FC8A0F2C-913E-490E-81BC-324928F13665}" presName="Name19" presStyleLbl="parChTrans1D3" presStyleIdx="2" presStyleCnt="4"/>
      <dgm:spPr/>
    </dgm:pt>
    <dgm:pt modelId="{E0DE904E-1E62-4430-B998-2505DEDE4B31}" type="pres">
      <dgm:prSet presAssocID="{971D8EFB-4302-4341-8F6A-1C08DC121396}" presName="Name21" presStyleCnt="0"/>
      <dgm:spPr/>
    </dgm:pt>
    <dgm:pt modelId="{01BAF289-438C-42DF-A976-BB08E7C17E47}" type="pres">
      <dgm:prSet presAssocID="{971D8EFB-4302-4341-8F6A-1C08DC121396}" presName="level2Shape" presStyleLbl="node3" presStyleIdx="2" presStyleCnt="4"/>
      <dgm:spPr/>
    </dgm:pt>
    <dgm:pt modelId="{0B15B566-629E-4533-AA84-D28E5B3A131C}" type="pres">
      <dgm:prSet presAssocID="{971D8EFB-4302-4341-8F6A-1C08DC121396}" presName="hierChild3" presStyleCnt="0"/>
      <dgm:spPr/>
    </dgm:pt>
    <dgm:pt modelId="{7A0DF5FA-D915-4FAF-9F15-005C4E5A2E5F}" type="pres">
      <dgm:prSet presAssocID="{7DFD8A4A-3299-491F-BB27-65992B5C93D4}" presName="Name19" presStyleLbl="parChTrans1D4" presStyleIdx="4" presStyleCnt="8"/>
      <dgm:spPr/>
    </dgm:pt>
    <dgm:pt modelId="{81C7E80E-3BDE-49E0-BA45-D3192F5016A1}" type="pres">
      <dgm:prSet presAssocID="{B10B6EC2-A8BA-41FC-AB9B-9CAF67A500C6}" presName="Name21" presStyleCnt="0"/>
      <dgm:spPr/>
    </dgm:pt>
    <dgm:pt modelId="{82689B63-2570-47FB-845F-2B2EA2152C34}" type="pres">
      <dgm:prSet presAssocID="{B10B6EC2-A8BA-41FC-AB9B-9CAF67A500C6}" presName="level2Shape" presStyleLbl="node4" presStyleIdx="4" presStyleCnt="8"/>
      <dgm:spPr/>
      <dgm:t>
        <a:bodyPr/>
        <a:lstStyle/>
        <a:p>
          <a:endParaRPr lang="en-US"/>
        </a:p>
      </dgm:t>
    </dgm:pt>
    <dgm:pt modelId="{FA168343-1C7F-41FA-9807-273575EEF556}" type="pres">
      <dgm:prSet presAssocID="{B10B6EC2-A8BA-41FC-AB9B-9CAF67A500C6}" presName="hierChild3" presStyleCnt="0"/>
      <dgm:spPr/>
    </dgm:pt>
    <dgm:pt modelId="{938951F0-572A-4D56-A1ED-831A821845B7}" type="pres">
      <dgm:prSet presAssocID="{C3909C3E-3572-4446-A0B8-06538D1591B1}" presName="Name19" presStyleLbl="parChTrans1D4" presStyleIdx="5" presStyleCnt="8"/>
      <dgm:spPr/>
    </dgm:pt>
    <dgm:pt modelId="{8A48F655-1C21-40D7-AA8F-B1E2C078AC0A}" type="pres">
      <dgm:prSet presAssocID="{43B5DD67-4570-41F2-8B24-3492721DE50C}" presName="Name21" presStyleCnt="0"/>
      <dgm:spPr/>
    </dgm:pt>
    <dgm:pt modelId="{544A957C-2706-47B5-85B1-C4BB0321CB23}" type="pres">
      <dgm:prSet presAssocID="{43B5DD67-4570-41F2-8B24-3492721DE50C}" presName="level2Shape" presStyleLbl="node4" presStyleIdx="5" presStyleCnt="8"/>
      <dgm:spPr/>
      <dgm:t>
        <a:bodyPr/>
        <a:lstStyle/>
        <a:p>
          <a:endParaRPr lang="en-US"/>
        </a:p>
      </dgm:t>
    </dgm:pt>
    <dgm:pt modelId="{585B2E1C-092C-4C48-9BD6-3835E14A9210}" type="pres">
      <dgm:prSet presAssocID="{43B5DD67-4570-41F2-8B24-3492721DE50C}" presName="hierChild3" presStyleCnt="0"/>
      <dgm:spPr/>
    </dgm:pt>
    <dgm:pt modelId="{6C751BD8-0F05-438F-849B-690831DF785E}" type="pres">
      <dgm:prSet presAssocID="{4FD6F796-26FD-4B78-9DA8-F47EA9BFFC6F}" presName="Name19" presStyleLbl="parChTrans1D3" presStyleIdx="3" presStyleCnt="4"/>
      <dgm:spPr/>
    </dgm:pt>
    <dgm:pt modelId="{EEC3A8D2-BC76-402E-8346-5BF5803697A8}" type="pres">
      <dgm:prSet presAssocID="{E5F9D4E1-053E-4D5B-8D51-9EB1404EFA67}" presName="Name21" presStyleCnt="0"/>
      <dgm:spPr/>
    </dgm:pt>
    <dgm:pt modelId="{837216CF-5E26-4B05-8BDE-43A11F560AB6}" type="pres">
      <dgm:prSet presAssocID="{E5F9D4E1-053E-4D5B-8D51-9EB1404EFA67}" presName="level2Shape" presStyleLbl="node3" presStyleIdx="3" presStyleCnt="4"/>
      <dgm:spPr/>
    </dgm:pt>
    <dgm:pt modelId="{3DA38262-4D29-4D39-99D0-D3216DA5C17E}" type="pres">
      <dgm:prSet presAssocID="{E5F9D4E1-053E-4D5B-8D51-9EB1404EFA67}" presName="hierChild3" presStyleCnt="0"/>
      <dgm:spPr/>
    </dgm:pt>
    <dgm:pt modelId="{5436AD1F-33C7-4F4E-95DF-49ACC4027237}" type="pres">
      <dgm:prSet presAssocID="{14E7D7E7-7A75-42E5-81C3-971979593512}" presName="Name19" presStyleLbl="parChTrans1D4" presStyleIdx="6" presStyleCnt="8"/>
      <dgm:spPr/>
    </dgm:pt>
    <dgm:pt modelId="{65C393D8-AFB9-4075-BF2C-C4E774C18F68}" type="pres">
      <dgm:prSet presAssocID="{B086ED8E-3F77-4CC7-BA02-3E551BD2EC71}" presName="Name21" presStyleCnt="0"/>
      <dgm:spPr/>
    </dgm:pt>
    <dgm:pt modelId="{DF3D8070-0121-449D-9BE9-2A90ECAAC143}" type="pres">
      <dgm:prSet presAssocID="{B086ED8E-3F77-4CC7-BA02-3E551BD2EC71}" presName="level2Shape" presStyleLbl="node4" presStyleIdx="6" presStyleCnt="8"/>
      <dgm:spPr/>
      <dgm:t>
        <a:bodyPr/>
        <a:lstStyle/>
        <a:p>
          <a:endParaRPr lang="en-US"/>
        </a:p>
      </dgm:t>
    </dgm:pt>
    <dgm:pt modelId="{84F55E60-5D89-4249-B466-17839BC24578}" type="pres">
      <dgm:prSet presAssocID="{B086ED8E-3F77-4CC7-BA02-3E551BD2EC71}" presName="hierChild3" presStyleCnt="0"/>
      <dgm:spPr/>
    </dgm:pt>
    <dgm:pt modelId="{0AD3CFCF-6964-4547-90D8-7B738F53867D}" type="pres">
      <dgm:prSet presAssocID="{3728CCDF-E53A-43E9-8052-A14F578D2859}" presName="Name19" presStyleLbl="parChTrans1D4" presStyleIdx="7" presStyleCnt="8"/>
      <dgm:spPr/>
    </dgm:pt>
    <dgm:pt modelId="{1679C58E-659F-4ECF-8A1E-AEE02C8BE606}" type="pres">
      <dgm:prSet presAssocID="{FCA6D4A8-4F69-4A1F-BD2A-3D72D2D7C248}" presName="Name21" presStyleCnt="0"/>
      <dgm:spPr/>
    </dgm:pt>
    <dgm:pt modelId="{B0CB002B-E85A-4AFF-959E-17EF2574ECBA}" type="pres">
      <dgm:prSet presAssocID="{FCA6D4A8-4F69-4A1F-BD2A-3D72D2D7C248}" presName="level2Shape" presStyleLbl="node4" presStyleIdx="7" presStyleCnt="8"/>
      <dgm:spPr/>
      <dgm:t>
        <a:bodyPr/>
        <a:lstStyle/>
        <a:p>
          <a:endParaRPr lang="en-US"/>
        </a:p>
      </dgm:t>
    </dgm:pt>
    <dgm:pt modelId="{32845687-106A-4B91-B47D-A9FC7930BDDF}" type="pres">
      <dgm:prSet presAssocID="{FCA6D4A8-4F69-4A1F-BD2A-3D72D2D7C248}" presName="hierChild3" presStyleCnt="0"/>
      <dgm:spPr/>
    </dgm:pt>
    <dgm:pt modelId="{92AC5E58-DE10-4696-8C99-DCB8F04A90F6}" type="pres">
      <dgm:prSet presAssocID="{7E1DCD7A-2219-459F-B806-0269E79FDA53}" presName="bgShapesFlow" presStyleCnt="0"/>
      <dgm:spPr/>
    </dgm:pt>
  </dgm:ptLst>
  <dgm:cxnLst>
    <dgm:cxn modelId="{67E903D9-BB49-464E-ABF2-F35307415862}" srcId="{E5F9D4E1-053E-4D5B-8D51-9EB1404EFA67}" destId="{FCA6D4A8-4F69-4A1F-BD2A-3D72D2D7C248}" srcOrd="1" destOrd="0" parTransId="{3728CCDF-E53A-43E9-8052-A14F578D2859}" sibTransId="{42A21994-8C5D-4403-A26D-2CF14A77D047}"/>
    <dgm:cxn modelId="{9BA870EC-E2D4-45E7-8B62-E5B04BC8B428}" type="presOf" srcId="{71345CED-67C0-40E5-A772-A628B7B75CF1}" destId="{0225F8C6-82CA-42E6-8116-E1C875AA4B2E}" srcOrd="0" destOrd="0" presId="urn:microsoft.com/office/officeart/2005/8/layout/hierarchy6"/>
    <dgm:cxn modelId="{034F4758-0C11-427D-BAC8-89E1FE62FDA9}" type="presOf" srcId="{DB857CE6-4D2B-4E03-A973-F78B3623B356}" destId="{7B743325-9E3D-42D3-ADC7-2A3106D68174}" srcOrd="0" destOrd="0" presId="urn:microsoft.com/office/officeart/2005/8/layout/hierarchy6"/>
    <dgm:cxn modelId="{6FA55D57-2BC9-446C-B788-97FD83610411}" type="presOf" srcId="{14E7D7E7-7A75-42E5-81C3-971979593512}" destId="{5436AD1F-33C7-4F4E-95DF-49ACC4027237}" srcOrd="0" destOrd="0" presId="urn:microsoft.com/office/officeart/2005/8/layout/hierarchy6"/>
    <dgm:cxn modelId="{087C5B8F-721E-46F7-BF5C-10E1CED5609A}" type="presOf" srcId="{FAA6E8E7-B52B-4241-940E-BB07D75F5764}" destId="{DB0ABD9A-8443-4248-A138-07A4AC086E4F}" srcOrd="0" destOrd="0" presId="urn:microsoft.com/office/officeart/2005/8/layout/hierarchy6"/>
    <dgm:cxn modelId="{8E1D9327-5F2C-47DD-9060-AB7AB5F32567}" type="presOf" srcId="{FC8A0F2C-913E-490E-81BC-324928F13665}" destId="{77ACC693-1936-42A8-83B6-0064A0084B62}" srcOrd="0" destOrd="0" presId="urn:microsoft.com/office/officeart/2005/8/layout/hierarchy6"/>
    <dgm:cxn modelId="{AA114C7C-CF19-46BB-95B4-74D4207D4F88}" type="presOf" srcId="{C3909C3E-3572-4446-A0B8-06538D1591B1}" destId="{938951F0-572A-4D56-A1ED-831A821845B7}" srcOrd="0" destOrd="0" presId="urn:microsoft.com/office/officeart/2005/8/layout/hierarchy6"/>
    <dgm:cxn modelId="{5FDA76E2-3081-41F8-9EFA-737BA0E69406}" srcId="{971D8EFB-4302-4341-8F6A-1C08DC121396}" destId="{43B5DD67-4570-41F2-8B24-3492721DE50C}" srcOrd="1" destOrd="0" parTransId="{C3909C3E-3572-4446-A0B8-06538D1591B1}" sibTransId="{2D121FFD-2A47-4A2F-BBE3-C185247A4167}"/>
    <dgm:cxn modelId="{B99A11F0-6EF6-4D62-BFB3-2ECF9D4E4DF1}" srcId="{81D4EBCF-D763-4443-A68A-AE9097E7DCAC}" destId="{8D01590D-348E-40AD-84C1-7D82B7DB4971}" srcOrd="0" destOrd="0" parTransId="{91D375DC-0DAA-43DF-8EF7-1342542A83C5}" sibTransId="{890DE4E1-9552-4816-B350-0B422849F087}"/>
    <dgm:cxn modelId="{4352A75C-44EA-4D42-B8BC-476526E7078C}" type="presOf" srcId="{7B4C58A0-E4C3-4122-B68E-594D9E179161}" destId="{A1491357-5E82-451A-BB81-715FC7D6F7FA}" srcOrd="0" destOrd="0" presId="urn:microsoft.com/office/officeart/2005/8/layout/hierarchy6"/>
    <dgm:cxn modelId="{BD2D1467-EEA7-42D0-AB47-6E6E981E5E8E}" srcId="{2BD28707-2538-4D1C-A651-46085B61B17B}" destId="{91E145CB-3E15-49D1-B884-9100510B9CC5}" srcOrd="0" destOrd="0" parTransId="{FAA6E8E7-B52B-4241-940E-BB07D75F5764}" sibTransId="{FE1BC098-BD86-40DA-B484-544E1FEED62E}"/>
    <dgm:cxn modelId="{E3943EFF-2BEB-417C-B501-A0EFA7A3C0D0}" type="presOf" srcId="{E5F9D4E1-053E-4D5B-8D51-9EB1404EFA67}" destId="{837216CF-5E26-4B05-8BDE-43A11F560AB6}" srcOrd="0" destOrd="0" presId="urn:microsoft.com/office/officeart/2005/8/layout/hierarchy6"/>
    <dgm:cxn modelId="{D7B9E369-BE19-4797-9FB2-08C381A6EF51}" type="presOf" srcId="{43B5DD67-4570-41F2-8B24-3492721DE50C}" destId="{544A957C-2706-47B5-85B1-C4BB0321CB23}" srcOrd="0" destOrd="0" presId="urn:microsoft.com/office/officeart/2005/8/layout/hierarchy6"/>
    <dgm:cxn modelId="{8A250B33-5F3E-47B3-8246-B7B8C2CD0D8F}" type="presOf" srcId="{7DFD8A4A-3299-491F-BB27-65992B5C93D4}" destId="{7A0DF5FA-D915-4FAF-9F15-005C4E5A2E5F}" srcOrd="0" destOrd="0" presId="urn:microsoft.com/office/officeart/2005/8/layout/hierarchy6"/>
    <dgm:cxn modelId="{C0CE5195-B0BA-44DD-A49E-8A5939810E88}" type="presOf" srcId="{3728CCDF-E53A-43E9-8052-A14F578D2859}" destId="{0AD3CFCF-6964-4547-90D8-7B738F53867D}" srcOrd="0" destOrd="0" presId="urn:microsoft.com/office/officeart/2005/8/layout/hierarchy6"/>
    <dgm:cxn modelId="{6910E930-4F14-47C0-AB78-4CF4E91302D4}" srcId="{E5F9D4E1-053E-4D5B-8D51-9EB1404EFA67}" destId="{B086ED8E-3F77-4CC7-BA02-3E551BD2EC71}" srcOrd="0" destOrd="0" parTransId="{14E7D7E7-7A75-42E5-81C3-971979593512}" sibTransId="{9C18CB29-C0CC-482C-9304-56BBFE6124A0}"/>
    <dgm:cxn modelId="{08C7606D-6358-417C-8C04-82DCD815A5F5}" type="presOf" srcId="{2AECFE76-3C15-4C69-8619-0B92A1D9FF80}" destId="{67B456D3-1B49-4BA3-982F-321A290E467F}" srcOrd="0" destOrd="0" presId="urn:microsoft.com/office/officeart/2005/8/layout/hierarchy6"/>
    <dgm:cxn modelId="{2289F32D-1865-4D71-92E9-D9FDD84BD653}" type="presOf" srcId="{B086ED8E-3F77-4CC7-BA02-3E551BD2EC71}" destId="{DF3D8070-0121-449D-9BE9-2A90ECAAC143}" srcOrd="0" destOrd="0" presId="urn:microsoft.com/office/officeart/2005/8/layout/hierarchy6"/>
    <dgm:cxn modelId="{71E61698-DBE4-42B8-9D84-48AC8560C142}" srcId="{8D01590D-348E-40AD-84C1-7D82B7DB4971}" destId="{7B4C58A0-E4C3-4122-B68E-594D9E179161}" srcOrd="1" destOrd="0" parTransId="{2AECFE76-3C15-4C69-8619-0B92A1D9FF80}" sibTransId="{3B96D11C-4F93-4025-9CC1-36395635F246}"/>
    <dgm:cxn modelId="{A23C7DA8-A55A-4CFD-AD33-1CF3D02BF1AD}" type="presOf" srcId="{B10B6EC2-A8BA-41FC-AB9B-9CAF67A500C6}" destId="{82689B63-2570-47FB-845F-2B2EA2152C34}" srcOrd="0" destOrd="0" presId="urn:microsoft.com/office/officeart/2005/8/layout/hierarchy6"/>
    <dgm:cxn modelId="{A5F3F853-2F6A-4EC2-9958-054A16EC39DC}" type="presOf" srcId="{971D8EFB-4302-4341-8F6A-1C08DC121396}" destId="{01BAF289-438C-42DF-A976-BB08E7C17E47}" srcOrd="0" destOrd="0" presId="urn:microsoft.com/office/officeart/2005/8/layout/hierarchy6"/>
    <dgm:cxn modelId="{35D3E869-F33F-4A83-A1BA-B603AA6112FB}" srcId="{BF8BD84C-5D16-4939-9326-A26544E19D30}" destId="{E5F9D4E1-053E-4D5B-8D51-9EB1404EFA67}" srcOrd="1" destOrd="0" parTransId="{4FD6F796-26FD-4B78-9DA8-F47EA9BFFC6F}" sibTransId="{060DBC8E-D8D3-48EC-987F-054E4461BBAE}"/>
    <dgm:cxn modelId="{EB40B2B2-3D32-44C4-8CCD-CA158F44600C}" type="presOf" srcId="{D477C14A-05B8-4713-8248-273F3FADF77F}" destId="{7035EF57-3F2A-40EB-838B-86368488F9E6}" srcOrd="0" destOrd="0" presId="urn:microsoft.com/office/officeart/2005/8/layout/hierarchy6"/>
    <dgm:cxn modelId="{79D49ABB-E776-4543-A1AF-BA4849F3F65E}" srcId="{81D4EBCF-D763-4443-A68A-AE9097E7DCAC}" destId="{2BD28707-2538-4D1C-A651-46085B61B17B}" srcOrd="1" destOrd="0" parTransId="{71345CED-67C0-40E5-A772-A628B7B75CF1}" sibTransId="{E54BF7D7-005F-47BB-BFC9-C5AB380CD34D}"/>
    <dgm:cxn modelId="{47C6F49D-0E9E-403E-98AF-9D419EAF3C94}" type="presOf" srcId="{F709FD2C-31C3-4E21-B1C8-F1CDA8D294C9}" destId="{6F97A423-CFC7-4E74-B983-1155A4A62594}" srcOrd="0" destOrd="0" presId="urn:microsoft.com/office/officeart/2005/8/layout/hierarchy6"/>
    <dgm:cxn modelId="{F51FC675-D297-4A9E-BC95-26155AE64CD8}" type="presOf" srcId="{91D375DC-0DAA-43DF-8EF7-1342542A83C5}" destId="{2A047C42-337F-4958-B4C5-40AA1E2F4536}" srcOrd="0" destOrd="0" presId="urn:microsoft.com/office/officeart/2005/8/layout/hierarchy6"/>
    <dgm:cxn modelId="{FF39C7F9-8D42-466D-9682-0AB67482C97C}" srcId="{8D01590D-348E-40AD-84C1-7D82B7DB4971}" destId="{DB857CE6-4D2B-4E03-A973-F78B3623B356}" srcOrd="0" destOrd="0" parTransId="{8C3A6BE1-636C-4CE6-A4DC-8790DD71D28C}" sibTransId="{9FCB3878-9102-48D6-84EB-2681563A749D}"/>
    <dgm:cxn modelId="{262151EB-0E3A-48AB-A82D-ED6E77578254}" srcId="{971D8EFB-4302-4341-8F6A-1C08DC121396}" destId="{B10B6EC2-A8BA-41FC-AB9B-9CAF67A500C6}" srcOrd="0" destOrd="0" parTransId="{7DFD8A4A-3299-491F-BB27-65992B5C93D4}" sibTransId="{311ECD2C-2D89-4917-901B-D00C524108A6}"/>
    <dgm:cxn modelId="{56670EF8-EC6A-43D2-847B-B06A5406DFCF}" type="presOf" srcId="{4FD6F796-26FD-4B78-9DA8-F47EA9BFFC6F}" destId="{6C751BD8-0F05-438F-849B-690831DF785E}" srcOrd="0" destOrd="0" presId="urn:microsoft.com/office/officeart/2005/8/layout/hierarchy6"/>
    <dgm:cxn modelId="{25198131-12B0-4AAC-B4CE-B8DBB25FC7EA}" type="presOf" srcId="{0BF7A2A8-DC07-4A2D-BE71-1E376CA3B1D5}" destId="{46C4E194-63E3-46DD-8521-26F7157411D5}" srcOrd="0" destOrd="0" presId="urn:microsoft.com/office/officeart/2005/8/layout/hierarchy6"/>
    <dgm:cxn modelId="{D797E5A4-AE86-4268-A6B4-117E4BF9AB45}" srcId="{D477C14A-05B8-4713-8248-273F3FADF77F}" destId="{BF8BD84C-5D16-4939-9326-A26544E19D30}" srcOrd="1" destOrd="0" parTransId="{AB148226-8AC5-43DE-B2E0-9730E2244A83}" sibTransId="{2148A888-043F-410C-9BBD-C023C50DB4CE}"/>
    <dgm:cxn modelId="{55BF0E9A-FB4F-435F-B0DD-FFC485A9E38C}" type="presOf" srcId="{708C60AF-2EDD-454E-B03C-90298D773E75}" destId="{41574045-0CDB-4C8F-B150-69D7732C6EFB}" srcOrd="0" destOrd="0" presId="urn:microsoft.com/office/officeart/2005/8/layout/hierarchy6"/>
    <dgm:cxn modelId="{C65C426A-2420-4348-A332-BBB944EDB424}" type="presOf" srcId="{AB148226-8AC5-43DE-B2E0-9730E2244A83}" destId="{C74D721C-2CEB-413D-B16D-8B6D71EC7F47}" srcOrd="0" destOrd="0" presId="urn:microsoft.com/office/officeart/2005/8/layout/hierarchy6"/>
    <dgm:cxn modelId="{2C03CD55-29F4-453D-8364-B5F29D9DC722}" srcId="{BF8BD84C-5D16-4939-9326-A26544E19D30}" destId="{971D8EFB-4302-4341-8F6A-1C08DC121396}" srcOrd="0" destOrd="0" parTransId="{FC8A0F2C-913E-490E-81BC-324928F13665}" sibTransId="{C5FB7826-7F6F-4283-B607-137331D2C4E0}"/>
    <dgm:cxn modelId="{BDA44BF7-FEB2-43A0-9D05-D6BDC456031C}" type="presOf" srcId="{8C3A6BE1-636C-4CE6-A4DC-8790DD71D28C}" destId="{AACF839D-1A58-4178-A765-A5875E51330B}" srcOrd="0" destOrd="0" presId="urn:microsoft.com/office/officeart/2005/8/layout/hierarchy6"/>
    <dgm:cxn modelId="{E1A6AE60-C74F-43F3-82A0-7E35A16E36CA}" type="presOf" srcId="{BF8BD84C-5D16-4939-9326-A26544E19D30}" destId="{F2E4FA4E-5C96-4A42-AED4-B29A5DD9C0FE}" srcOrd="0" destOrd="0" presId="urn:microsoft.com/office/officeart/2005/8/layout/hierarchy6"/>
    <dgm:cxn modelId="{96FD6C88-77A7-4B58-9A34-845BA5F86F65}" type="presOf" srcId="{2BD28707-2538-4D1C-A651-46085B61B17B}" destId="{D38C8C8A-B293-4E63-8A72-70440CE14F7E}" srcOrd="0" destOrd="0" presId="urn:microsoft.com/office/officeart/2005/8/layout/hierarchy6"/>
    <dgm:cxn modelId="{29EC7052-1FA5-45EC-840D-B31B58EBEBD5}" srcId="{2BD28707-2538-4D1C-A651-46085B61B17B}" destId="{0BF7A2A8-DC07-4A2D-BE71-1E376CA3B1D5}" srcOrd="1" destOrd="0" parTransId="{708C60AF-2EDD-454E-B03C-90298D773E75}" sibTransId="{E1679F00-8330-428E-8318-DB4248EFC287}"/>
    <dgm:cxn modelId="{A285AA3E-3417-4BA1-BB45-55017D3F29A2}" type="presOf" srcId="{7E1DCD7A-2219-459F-B806-0269E79FDA53}" destId="{C9CAB4C9-A055-40AE-8BB2-6AD23D5BDE5A}" srcOrd="0" destOrd="0" presId="urn:microsoft.com/office/officeart/2005/8/layout/hierarchy6"/>
    <dgm:cxn modelId="{15480762-267A-464C-8A39-3C2F2C8DC747}" type="presOf" srcId="{91E145CB-3E15-49D1-B884-9100510B9CC5}" destId="{86AF27FC-7981-43C1-A1DD-F3C30D5790CB}" srcOrd="0" destOrd="0" presId="urn:microsoft.com/office/officeart/2005/8/layout/hierarchy6"/>
    <dgm:cxn modelId="{B04DEE18-8398-41FA-A084-31D85F605231}" type="presOf" srcId="{81D4EBCF-D763-4443-A68A-AE9097E7DCAC}" destId="{DCF82F71-CDF0-4340-92B1-BAD53C2F6C89}" srcOrd="0" destOrd="0" presId="urn:microsoft.com/office/officeart/2005/8/layout/hierarchy6"/>
    <dgm:cxn modelId="{561379A2-A994-4A04-9865-B9C276987140}" srcId="{D477C14A-05B8-4713-8248-273F3FADF77F}" destId="{81D4EBCF-D763-4443-A68A-AE9097E7DCAC}" srcOrd="0" destOrd="0" parTransId="{F709FD2C-31C3-4E21-B1C8-F1CDA8D294C9}" sibTransId="{9378E23B-D584-4898-8A09-FC3AB8C53A8F}"/>
    <dgm:cxn modelId="{A5453A18-27EA-4139-ABCA-F178D430FAB3}" type="presOf" srcId="{FCA6D4A8-4F69-4A1F-BD2A-3D72D2D7C248}" destId="{B0CB002B-E85A-4AFF-959E-17EF2574ECBA}" srcOrd="0" destOrd="0" presId="urn:microsoft.com/office/officeart/2005/8/layout/hierarchy6"/>
    <dgm:cxn modelId="{8EE10C0A-21D1-487C-934F-63B2A9812041}" srcId="{7E1DCD7A-2219-459F-B806-0269E79FDA53}" destId="{D477C14A-05B8-4713-8248-273F3FADF77F}" srcOrd="0" destOrd="0" parTransId="{7B6F1662-3AF7-4476-B5AE-5592706F6B3D}" sibTransId="{1F74DFF9-D849-4C19-8294-2A761A630D57}"/>
    <dgm:cxn modelId="{395E907F-D23E-4173-B2F7-F6AA80545FBE}" type="presOf" srcId="{8D01590D-348E-40AD-84C1-7D82B7DB4971}" destId="{491F1AB0-1120-42F5-8F78-B62F18E36AF9}" srcOrd="0" destOrd="0" presId="urn:microsoft.com/office/officeart/2005/8/layout/hierarchy6"/>
    <dgm:cxn modelId="{A619B05E-1712-4924-BDDF-9CF4647CEF6E}" type="presParOf" srcId="{C9CAB4C9-A055-40AE-8BB2-6AD23D5BDE5A}" destId="{E4EE935F-3AAB-4F56-9272-88247659A7A4}" srcOrd="0" destOrd="0" presId="urn:microsoft.com/office/officeart/2005/8/layout/hierarchy6"/>
    <dgm:cxn modelId="{484CAFA1-81C8-4441-B0D0-25BE50209F36}" type="presParOf" srcId="{E4EE935F-3AAB-4F56-9272-88247659A7A4}" destId="{2A6EFC60-7619-4C4E-8294-72B7E5C3D688}" srcOrd="0" destOrd="0" presId="urn:microsoft.com/office/officeart/2005/8/layout/hierarchy6"/>
    <dgm:cxn modelId="{DB15C05B-EC8B-4741-B79F-35E4E3A3583E}" type="presParOf" srcId="{2A6EFC60-7619-4C4E-8294-72B7E5C3D688}" destId="{075E200A-528A-4CF4-8C08-D435134C72D6}" srcOrd="0" destOrd="0" presId="urn:microsoft.com/office/officeart/2005/8/layout/hierarchy6"/>
    <dgm:cxn modelId="{8CF93723-4B3B-406F-8236-D3217DB2F120}" type="presParOf" srcId="{075E200A-528A-4CF4-8C08-D435134C72D6}" destId="{7035EF57-3F2A-40EB-838B-86368488F9E6}" srcOrd="0" destOrd="0" presId="urn:microsoft.com/office/officeart/2005/8/layout/hierarchy6"/>
    <dgm:cxn modelId="{037D4384-5961-4B6F-96D1-495ADDD1D12A}" type="presParOf" srcId="{075E200A-528A-4CF4-8C08-D435134C72D6}" destId="{4E994B91-3908-4770-9574-EE2AB3E1E45F}" srcOrd="1" destOrd="0" presId="urn:microsoft.com/office/officeart/2005/8/layout/hierarchy6"/>
    <dgm:cxn modelId="{D01669D9-B9E9-4639-97BB-AD4232DA18BB}" type="presParOf" srcId="{4E994B91-3908-4770-9574-EE2AB3E1E45F}" destId="{6F97A423-CFC7-4E74-B983-1155A4A62594}" srcOrd="0" destOrd="0" presId="urn:microsoft.com/office/officeart/2005/8/layout/hierarchy6"/>
    <dgm:cxn modelId="{4CBB1D19-3F0B-4B36-B6C8-27ACD80817EE}" type="presParOf" srcId="{4E994B91-3908-4770-9574-EE2AB3E1E45F}" destId="{28480C11-23E4-4A1D-984D-10E1B85A730E}" srcOrd="1" destOrd="0" presId="urn:microsoft.com/office/officeart/2005/8/layout/hierarchy6"/>
    <dgm:cxn modelId="{71684BD3-C1E8-4EAC-8456-E69D73F7DC86}" type="presParOf" srcId="{28480C11-23E4-4A1D-984D-10E1B85A730E}" destId="{DCF82F71-CDF0-4340-92B1-BAD53C2F6C89}" srcOrd="0" destOrd="0" presId="urn:microsoft.com/office/officeart/2005/8/layout/hierarchy6"/>
    <dgm:cxn modelId="{AAEF598B-F619-4D07-95E2-17CD2CFA0981}" type="presParOf" srcId="{28480C11-23E4-4A1D-984D-10E1B85A730E}" destId="{292F26B2-B67A-4139-B28E-05A64BDCC3C7}" srcOrd="1" destOrd="0" presId="urn:microsoft.com/office/officeart/2005/8/layout/hierarchy6"/>
    <dgm:cxn modelId="{5DEC2771-DEE8-4AA9-8923-5EA62791316F}" type="presParOf" srcId="{292F26B2-B67A-4139-B28E-05A64BDCC3C7}" destId="{2A047C42-337F-4958-B4C5-40AA1E2F4536}" srcOrd="0" destOrd="0" presId="urn:microsoft.com/office/officeart/2005/8/layout/hierarchy6"/>
    <dgm:cxn modelId="{D7446EA0-625D-4507-9BBC-DB13EFA9AB3F}" type="presParOf" srcId="{292F26B2-B67A-4139-B28E-05A64BDCC3C7}" destId="{F3F65F73-CAA8-4B1D-9328-3B87ED28813D}" srcOrd="1" destOrd="0" presId="urn:microsoft.com/office/officeart/2005/8/layout/hierarchy6"/>
    <dgm:cxn modelId="{FEE7A0CB-50A5-4675-972E-B90318C928ED}" type="presParOf" srcId="{F3F65F73-CAA8-4B1D-9328-3B87ED28813D}" destId="{491F1AB0-1120-42F5-8F78-B62F18E36AF9}" srcOrd="0" destOrd="0" presId="urn:microsoft.com/office/officeart/2005/8/layout/hierarchy6"/>
    <dgm:cxn modelId="{80B727AF-3C63-465C-9724-575448AB40F3}" type="presParOf" srcId="{F3F65F73-CAA8-4B1D-9328-3B87ED28813D}" destId="{5B4E647B-3AA7-474A-B995-AC6B3B6D5295}" srcOrd="1" destOrd="0" presId="urn:microsoft.com/office/officeart/2005/8/layout/hierarchy6"/>
    <dgm:cxn modelId="{6694EB8C-B762-4A71-A36F-171E577B1ABB}" type="presParOf" srcId="{5B4E647B-3AA7-474A-B995-AC6B3B6D5295}" destId="{AACF839D-1A58-4178-A765-A5875E51330B}" srcOrd="0" destOrd="0" presId="urn:microsoft.com/office/officeart/2005/8/layout/hierarchy6"/>
    <dgm:cxn modelId="{3B018A5E-4F72-4D30-AA29-76BA86236118}" type="presParOf" srcId="{5B4E647B-3AA7-474A-B995-AC6B3B6D5295}" destId="{DDFC692B-7539-427D-ACF0-23DB758FF61A}" srcOrd="1" destOrd="0" presId="urn:microsoft.com/office/officeart/2005/8/layout/hierarchy6"/>
    <dgm:cxn modelId="{4FDF98EA-9432-4884-823B-6A647B938CC9}" type="presParOf" srcId="{DDFC692B-7539-427D-ACF0-23DB758FF61A}" destId="{7B743325-9E3D-42D3-ADC7-2A3106D68174}" srcOrd="0" destOrd="0" presId="urn:microsoft.com/office/officeart/2005/8/layout/hierarchy6"/>
    <dgm:cxn modelId="{60E8A6D0-1D62-4666-80BD-91CEBB899095}" type="presParOf" srcId="{DDFC692B-7539-427D-ACF0-23DB758FF61A}" destId="{DD8517C6-E8B5-4E82-8109-FF52ACBE862F}" srcOrd="1" destOrd="0" presId="urn:microsoft.com/office/officeart/2005/8/layout/hierarchy6"/>
    <dgm:cxn modelId="{89C011D3-2953-4E90-BF34-07E9FF0B9D81}" type="presParOf" srcId="{5B4E647B-3AA7-474A-B995-AC6B3B6D5295}" destId="{67B456D3-1B49-4BA3-982F-321A290E467F}" srcOrd="2" destOrd="0" presId="urn:microsoft.com/office/officeart/2005/8/layout/hierarchy6"/>
    <dgm:cxn modelId="{BFEA4B0E-17B8-4B34-A4AC-3C42EC9F482F}" type="presParOf" srcId="{5B4E647B-3AA7-474A-B995-AC6B3B6D5295}" destId="{4E63D54A-02C0-4A31-87F5-6B7FC0270DE8}" srcOrd="3" destOrd="0" presId="urn:microsoft.com/office/officeart/2005/8/layout/hierarchy6"/>
    <dgm:cxn modelId="{1F4681BC-2429-4B4E-BC82-4BF994044BDC}" type="presParOf" srcId="{4E63D54A-02C0-4A31-87F5-6B7FC0270DE8}" destId="{A1491357-5E82-451A-BB81-715FC7D6F7FA}" srcOrd="0" destOrd="0" presId="urn:microsoft.com/office/officeart/2005/8/layout/hierarchy6"/>
    <dgm:cxn modelId="{BBA4769D-6D12-42F8-BCF3-5632315D11F5}" type="presParOf" srcId="{4E63D54A-02C0-4A31-87F5-6B7FC0270DE8}" destId="{0EF1F858-407A-423D-8983-3E44EF0DF1FF}" srcOrd="1" destOrd="0" presId="urn:microsoft.com/office/officeart/2005/8/layout/hierarchy6"/>
    <dgm:cxn modelId="{99B30C67-AFD9-44BF-85C0-E4B48E30EEC1}" type="presParOf" srcId="{292F26B2-B67A-4139-B28E-05A64BDCC3C7}" destId="{0225F8C6-82CA-42E6-8116-E1C875AA4B2E}" srcOrd="2" destOrd="0" presId="urn:microsoft.com/office/officeart/2005/8/layout/hierarchy6"/>
    <dgm:cxn modelId="{8C5C3665-921A-4FF9-8416-79ACC7365385}" type="presParOf" srcId="{292F26B2-B67A-4139-B28E-05A64BDCC3C7}" destId="{34E62A21-BC06-49B3-AA6D-FAB2C62801B8}" srcOrd="3" destOrd="0" presId="urn:microsoft.com/office/officeart/2005/8/layout/hierarchy6"/>
    <dgm:cxn modelId="{EAA7683D-F095-488B-928A-E0CB90F37D8F}" type="presParOf" srcId="{34E62A21-BC06-49B3-AA6D-FAB2C62801B8}" destId="{D38C8C8A-B293-4E63-8A72-70440CE14F7E}" srcOrd="0" destOrd="0" presId="urn:microsoft.com/office/officeart/2005/8/layout/hierarchy6"/>
    <dgm:cxn modelId="{0911D08C-93BF-424E-8906-D144C6DDC569}" type="presParOf" srcId="{34E62A21-BC06-49B3-AA6D-FAB2C62801B8}" destId="{A1049EAC-A3A1-496E-8FAD-63048FC9710E}" srcOrd="1" destOrd="0" presId="urn:microsoft.com/office/officeart/2005/8/layout/hierarchy6"/>
    <dgm:cxn modelId="{0C2985CC-B400-4AA6-9897-EB583FD2AB5A}" type="presParOf" srcId="{A1049EAC-A3A1-496E-8FAD-63048FC9710E}" destId="{DB0ABD9A-8443-4248-A138-07A4AC086E4F}" srcOrd="0" destOrd="0" presId="urn:microsoft.com/office/officeart/2005/8/layout/hierarchy6"/>
    <dgm:cxn modelId="{88C7ACA8-E783-477A-9CFD-406BE4AABCB8}" type="presParOf" srcId="{A1049EAC-A3A1-496E-8FAD-63048FC9710E}" destId="{DEBE6ADF-2F44-494B-A2DC-0334BB779AFA}" srcOrd="1" destOrd="0" presId="urn:microsoft.com/office/officeart/2005/8/layout/hierarchy6"/>
    <dgm:cxn modelId="{F9FBFD01-8549-4AF8-AB56-108DBD2B0AC8}" type="presParOf" srcId="{DEBE6ADF-2F44-494B-A2DC-0334BB779AFA}" destId="{86AF27FC-7981-43C1-A1DD-F3C30D5790CB}" srcOrd="0" destOrd="0" presId="urn:microsoft.com/office/officeart/2005/8/layout/hierarchy6"/>
    <dgm:cxn modelId="{219C98C0-0D92-4B66-9320-6ED2A3667A63}" type="presParOf" srcId="{DEBE6ADF-2F44-494B-A2DC-0334BB779AFA}" destId="{1A91C890-C452-4263-8F9A-83C020E829A7}" srcOrd="1" destOrd="0" presId="urn:microsoft.com/office/officeart/2005/8/layout/hierarchy6"/>
    <dgm:cxn modelId="{49D25676-A2FE-4B58-8D39-9E641EE96FBD}" type="presParOf" srcId="{A1049EAC-A3A1-496E-8FAD-63048FC9710E}" destId="{41574045-0CDB-4C8F-B150-69D7732C6EFB}" srcOrd="2" destOrd="0" presId="urn:microsoft.com/office/officeart/2005/8/layout/hierarchy6"/>
    <dgm:cxn modelId="{EE02AF7E-3ECF-405D-989B-BF014CB55A69}" type="presParOf" srcId="{A1049EAC-A3A1-496E-8FAD-63048FC9710E}" destId="{2499B683-E17B-4F20-A745-3D84D1A866D4}" srcOrd="3" destOrd="0" presId="urn:microsoft.com/office/officeart/2005/8/layout/hierarchy6"/>
    <dgm:cxn modelId="{70A843E7-2FA7-4590-BE5E-71A91862EABB}" type="presParOf" srcId="{2499B683-E17B-4F20-A745-3D84D1A866D4}" destId="{46C4E194-63E3-46DD-8521-26F7157411D5}" srcOrd="0" destOrd="0" presId="urn:microsoft.com/office/officeart/2005/8/layout/hierarchy6"/>
    <dgm:cxn modelId="{DB9DAC75-A79B-480B-B802-0154501FE760}" type="presParOf" srcId="{2499B683-E17B-4F20-A745-3D84D1A866D4}" destId="{348DEA05-F797-4011-9792-D6D758DF10C4}" srcOrd="1" destOrd="0" presId="urn:microsoft.com/office/officeart/2005/8/layout/hierarchy6"/>
    <dgm:cxn modelId="{16120E56-64B8-4BBA-B8B7-A0F3E38C3B67}" type="presParOf" srcId="{4E994B91-3908-4770-9574-EE2AB3E1E45F}" destId="{C74D721C-2CEB-413D-B16D-8B6D71EC7F47}" srcOrd="2" destOrd="0" presId="urn:microsoft.com/office/officeart/2005/8/layout/hierarchy6"/>
    <dgm:cxn modelId="{5737D379-10E7-408C-A614-346D1E9367F1}" type="presParOf" srcId="{4E994B91-3908-4770-9574-EE2AB3E1E45F}" destId="{9A2750EE-517C-4267-97C2-5047C54518CA}" srcOrd="3" destOrd="0" presId="urn:microsoft.com/office/officeart/2005/8/layout/hierarchy6"/>
    <dgm:cxn modelId="{0D7782EE-E6D4-4858-AD7B-4A17BFC0FA6D}" type="presParOf" srcId="{9A2750EE-517C-4267-97C2-5047C54518CA}" destId="{F2E4FA4E-5C96-4A42-AED4-B29A5DD9C0FE}" srcOrd="0" destOrd="0" presId="urn:microsoft.com/office/officeart/2005/8/layout/hierarchy6"/>
    <dgm:cxn modelId="{94DF199B-DDB3-4416-8940-46BB525BEFD3}" type="presParOf" srcId="{9A2750EE-517C-4267-97C2-5047C54518CA}" destId="{C5B357C7-0A09-44FD-A273-725385E9632B}" srcOrd="1" destOrd="0" presId="urn:microsoft.com/office/officeart/2005/8/layout/hierarchy6"/>
    <dgm:cxn modelId="{A5F61849-401C-40B2-A775-8654304271CD}" type="presParOf" srcId="{C5B357C7-0A09-44FD-A273-725385E9632B}" destId="{77ACC693-1936-42A8-83B6-0064A0084B62}" srcOrd="0" destOrd="0" presId="urn:microsoft.com/office/officeart/2005/8/layout/hierarchy6"/>
    <dgm:cxn modelId="{6ED1636A-40BC-4AAD-856B-46AF488BDA7D}" type="presParOf" srcId="{C5B357C7-0A09-44FD-A273-725385E9632B}" destId="{E0DE904E-1E62-4430-B998-2505DEDE4B31}" srcOrd="1" destOrd="0" presId="urn:microsoft.com/office/officeart/2005/8/layout/hierarchy6"/>
    <dgm:cxn modelId="{CC09EFC5-FE17-4885-B070-3F57B1B32C32}" type="presParOf" srcId="{E0DE904E-1E62-4430-B998-2505DEDE4B31}" destId="{01BAF289-438C-42DF-A976-BB08E7C17E47}" srcOrd="0" destOrd="0" presId="urn:microsoft.com/office/officeart/2005/8/layout/hierarchy6"/>
    <dgm:cxn modelId="{3EF1C85D-44FF-40C7-98FC-6076E2558DF5}" type="presParOf" srcId="{E0DE904E-1E62-4430-B998-2505DEDE4B31}" destId="{0B15B566-629E-4533-AA84-D28E5B3A131C}" srcOrd="1" destOrd="0" presId="urn:microsoft.com/office/officeart/2005/8/layout/hierarchy6"/>
    <dgm:cxn modelId="{8E9A86A0-D61D-43D8-9AD7-5F87945D4DC4}" type="presParOf" srcId="{0B15B566-629E-4533-AA84-D28E5B3A131C}" destId="{7A0DF5FA-D915-4FAF-9F15-005C4E5A2E5F}" srcOrd="0" destOrd="0" presId="urn:microsoft.com/office/officeart/2005/8/layout/hierarchy6"/>
    <dgm:cxn modelId="{3D2E7045-039C-457C-A442-9CEB53D5A7C0}" type="presParOf" srcId="{0B15B566-629E-4533-AA84-D28E5B3A131C}" destId="{81C7E80E-3BDE-49E0-BA45-D3192F5016A1}" srcOrd="1" destOrd="0" presId="urn:microsoft.com/office/officeart/2005/8/layout/hierarchy6"/>
    <dgm:cxn modelId="{8AD1BEC6-4517-42EC-B79B-7D7567C94E77}" type="presParOf" srcId="{81C7E80E-3BDE-49E0-BA45-D3192F5016A1}" destId="{82689B63-2570-47FB-845F-2B2EA2152C34}" srcOrd="0" destOrd="0" presId="urn:microsoft.com/office/officeart/2005/8/layout/hierarchy6"/>
    <dgm:cxn modelId="{1C0757FD-11F7-43E0-9505-096B80582CBB}" type="presParOf" srcId="{81C7E80E-3BDE-49E0-BA45-D3192F5016A1}" destId="{FA168343-1C7F-41FA-9807-273575EEF556}" srcOrd="1" destOrd="0" presId="urn:microsoft.com/office/officeart/2005/8/layout/hierarchy6"/>
    <dgm:cxn modelId="{494109F8-F1B1-4327-BC40-B1CE01C084C2}" type="presParOf" srcId="{0B15B566-629E-4533-AA84-D28E5B3A131C}" destId="{938951F0-572A-4D56-A1ED-831A821845B7}" srcOrd="2" destOrd="0" presId="urn:microsoft.com/office/officeart/2005/8/layout/hierarchy6"/>
    <dgm:cxn modelId="{B3A93F85-D6A8-44C0-AC54-31685874A341}" type="presParOf" srcId="{0B15B566-629E-4533-AA84-D28E5B3A131C}" destId="{8A48F655-1C21-40D7-AA8F-B1E2C078AC0A}" srcOrd="3" destOrd="0" presId="urn:microsoft.com/office/officeart/2005/8/layout/hierarchy6"/>
    <dgm:cxn modelId="{4C8CCCD8-53B5-44E7-8E60-80FFC3A5F3E3}" type="presParOf" srcId="{8A48F655-1C21-40D7-AA8F-B1E2C078AC0A}" destId="{544A957C-2706-47B5-85B1-C4BB0321CB23}" srcOrd="0" destOrd="0" presId="urn:microsoft.com/office/officeart/2005/8/layout/hierarchy6"/>
    <dgm:cxn modelId="{F721DD65-B084-4CE6-956F-10DB1F7ECA4A}" type="presParOf" srcId="{8A48F655-1C21-40D7-AA8F-B1E2C078AC0A}" destId="{585B2E1C-092C-4C48-9BD6-3835E14A9210}" srcOrd="1" destOrd="0" presId="urn:microsoft.com/office/officeart/2005/8/layout/hierarchy6"/>
    <dgm:cxn modelId="{C0CDF1EA-A5ED-494B-9330-E501E649EF48}" type="presParOf" srcId="{C5B357C7-0A09-44FD-A273-725385E9632B}" destId="{6C751BD8-0F05-438F-849B-690831DF785E}" srcOrd="2" destOrd="0" presId="urn:microsoft.com/office/officeart/2005/8/layout/hierarchy6"/>
    <dgm:cxn modelId="{CB505B17-FE24-4DF9-B6E3-F10FF3559203}" type="presParOf" srcId="{C5B357C7-0A09-44FD-A273-725385E9632B}" destId="{EEC3A8D2-BC76-402E-8346-5BF5803697A8}" srcOrd="3" destOrd="0" presId="urn:microsoft.com/office/officeart/2005/8/layout/hierarchy6"/>
    <dgm:cxn modelId="{0683DDE8-208E-4B32-B19A-54C1606F52C5}" type="presParOf" srcId="{EEC3A8D2-BC76-402E-8346-5BF5803697A8}" destId="{837216CF-5E26-4B05-8BDE-43A11F560AB6}" srcOrd="0" destOrd="0" presId="urn:microsoft.com/office/officeart/2005/8/layout/hierarchy6"/>
    <dgm:cxn modelId="{F225133E-F8F4-4D83-A41D-EAB407389BBF}" type="presParOf" srcId="{EEC3A8D2-BC76-402E-8346-5BF5803697A8}" destId="{3DA38262-4D29-4D39-99D0-D3216DA5C17E}" srcOrd="1" destOrd="0" presId="urn:microsoft.com/office/officeart/2005/8/layout/hierarchy6"/>
    <dgm:cxn modelId="{426768A3-0ACE-4A4A-906D-AEBD237ADC76}" type="presParOf" srcId="{3DA38262-4D29-4D39-99D0-D3216DA5C17E}" destId="{5436AD1F-33C7-4F4E-95DF-49ACC4027237}" srcOrd="0" destOrd="0" presId="urn:microsoft.com/office/officeart/2005/8/layout/hierarchy6"/>
    <dgm:cxn modelId="{63D9984F-1A9C-4465-8D09-F26CA7700D5B}" type="presParOf" srcId="{3DA38262-4D29-4D39-99D0-D3216DA5C17E}" destId="{65C393D8-AFB9-4075-BF2C-C4E774C18F68}" srcOrd="1" destOrd="0" presId="urn:microsoft.com/office/officeart/2005/8/layout/hierarchy6"/>
    <dgm:cxn modelId="{CAB07768-FBD3-443C-8E52-7680F2BBB4C3}" type="presParOf" srcId="{65C393D8-AFB9-4075-BF2C-C4E774C18F68}" destId="{DF3D8070-0121-449D-9BE9-2A90ECAAC143}" srcOrd="0" destOrd="0" presId="urn:microsoft.com/office/officeart/2005/8/layout/hierarchy6"/>
    <dgm:cxn modelId="{A4F795C2-DB95-4A65-A472-E6C3020D3B24}" type="presParOf" srcId="{65C393D8-AFB9-4075-BF2C-C4E774C18F68}" destId="{84F55E60-5D89-4249-B466-17839BC24578}" srcOrd="1" destOrd="0" presId="urn:microsoft.com/office/officeart/2005/8/layout/hierarchy6"/>
    <dgm:cxn modelId="{39127BE8-9D6A-42A4-8C06-A50E62B89D52}" type="presParOf" srcId="{3DA38262-4D29-4D39-99D0-D3216DA5C17E}" destId="{0AD3CFCF-6964-4547-90D8-7B738F53867D}" srcOrd="2" destOrd="0" presId="urn:microsoft.com/office/officeart/2005/8/layout/hierarchy6"/>
    <dgm:cxn modelId="{41414D3D-DA15-4CD4-9C1F-18DD61879FBD}" type="presParOf" srcId="{3DA38262-4D29-4D39-99D0-D3216DA5C17E}" destId="{1679C58E-659F-4ECF-8A1E-AEE02C8BE606}" srcOrd="3" destOrd="0" presId="urn:microsoft.com/office/officeart/2005/8/layout/hierarchy6"/>
    <dgm:cxn modelId="{6752E0DA-E54A-4845-8D0E-ECA778871D48}" type="presParOf" srcId="{1679C58E-659F-4ECF-8A1E-AEE02C8BE606}" destId="{B0CB002B-E85A-4AFF-959E-17EF2574ECBA}" srcOrd="0" destOrd="0" presId="urn:microsoft.com/office/officeart/2005/8/layout/hierarchy6"/>
    <dgm:cxn modelId="{DAFE07D1-A486-484E-B376-02F64F292806}" type="presParOf" srcId="{1679C58E-659F-4ECF-8A1E-AEE02C8BE606}" destId="{32845687-106A-4B91-B47D-A9FC7930BDDF}" srcOrd="1" destOrd="0" presId="urn:microsoft.com/office/officeart/2005/8/layout/hierarchy6"/>
    <dgm:cxn modelId="{AAD7A15A-AD30-4E32-A05E-34DCF0A3FE0F}" type="presParOf" srcId="{C9CAB4C9-A055-40AE-8BB2-6AD23D5BDE5A}" destId="{92AC5E58-DE10-4696-8C99-DCB8F04A90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5EF57-3F2A-40EB-838B-86368488F9E6}">
      <dsp:nvSpPr>
        <dsp:cNvPr id="0" name=""/>
        <dsp:cNvSpPr/>
      </dsp:nvSpPr>
      <dsp:spPr>
        <a:xfrm>
          <a:off x="4176103" y="1396660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abc</a:t>
          </a:r>
          <a:endParaRPr lang="en-US" sz="2700" kern="1200" dirty="0"/>
        </a:p>
      </dsp:txBody>
      <dsp:txXfrm>
        <a:off x="4194077" y="1414634"/>
        <a:ext cx="884560" cy="577724"/>
      </dsp:txXfrm>
    </dsp:sp>
    <dsp:sp modelId="{6F97A423-CFC7-4E74-B983-1155A4A62594}">
      <dsp:nvSpPr>
        <dsp:cNvPr id="0" name=""/>
        <dsp:cNvSpPr/>
      </dsp:nvSpPr>
      <dsp:spPr>
        <a:xfrm>
          <a:off x="2255756" y="2010333"/>
          <a:ext cx="2380601" cy="251832"/>
        </a:xfrm>
        <a:custGeom>
          <a:avLst/>
          <a:gdLst/>
          <a:ahLst/>
          <a:cxnLst/>
          <a:rect l="0" t="0" r="0" b="0"/>
          <a:pathLst>
            <a:path>
              <a:moveTo>
                <a:pt x="2380601" y="0"/>
              </a:moveTo>
              <a:lnTo>
                <a:pt x="2380601" y="125916"/>
              </a:lnTo>
              <a:lnTo>
                <a:pt x="0" y="125916"/>
              </a:lnTo>
              <a:lnTo>
                <a:pt x="0" y="2518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82F71-CDF0-4340-92B1-BAD53C2F6C89}">
      <dsp:nvSpPr>
        <dsp:cNvPr id="0" name=""/>
        <dsp:cNvSpPr/>
      </dsp:nvSpPr>
      <dsp:spPr>
        <a:xfrm>
          <a:off x="1795502" y="2262166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bc</a:t>
          </a:r>
          <a:endParaRPr lang="en-US" sz="2700" kern="1200" dirty="0"/>
        </a:p>
      </dsp:txBody>
      <dsp:txXfrm>
        <a:off x="1813476" y="2280140"/>
        <a:ext cx="884560" cy="577724"/>
      </dsp:txXfrm>
    </dsp:sp>
    <dsp:sp modelId="{2A047C42-337F-4958-B4C5-40AA1E2F4536}">
      <dsp:nvSpPr>
        <dsp:cNvPr id="0" name=""/>
        <dsp:cNvSpPr/>
      </dsp:nvSpPr>
      <dsp:spPr>
        <a:xfrm>
          <a:off x="1059095" y="2875838"/>
          <a:ext cx="1196661" cy="245468"/>
        </a:xfrm>
        <a:custGeom>
          <a:avLst/>
          <a:gdLst/>
          <a:ahLst/>
          <a:cxnLst/>
          <a:rect l="0" t="0" r="0" b="0"/>
          <a:pathLst>
            <a:path>
              <a:moveTo>
                <a:pt x="1196661" y="0"/>
              </a:moveTo>
              <a:lnTo>
                <a:pt x="1196661" y="122734"/>
              </a:lnTo>
              <a:lnTo>
                <a:pt x="0" y="122734"/>
              </a:lnTo>
              <a:lnTo>
                <a:pt x="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F1AB0-1120-42F5-8F78-B62F18E36AF9}">
      <dsp:nvSpPr>
        <dsp:cNvPr id="0" name=""/>
        <dsp:cNvSpPr/>
      </dsp:nvSpPr>
      <dsp:spPr>
        <a:xfrm>
          <a:off x="598841" y="3121307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</a:t>
          </a:r>
          <a:endParaRPr lang="en-US" sz="2700" kern="1200" dirty="0"/>
        </a:p>
      </dsp:txBody>
      <dsp:txXfrm>
        <a:off x="616815" y="3139281"/>
        <a:ext cx="884560" cy="577724"/>
      </dsp:txXfrm>
    </dsp:sp>
    <dsp:sp modelId="{AACF839D-1A58-4178-A765-A5875E51330B}">
      <dsp:nvSpPr>
        <dsp:cNvPr id="0" name=""/>
        <dsp:cNvSpPr/>
      </dsp:nvSpPr>
      <dsp:spPr>
        <a:xfrm>
          <a:off x="460765" y="3734979"/>
          <a:ext cx="598330" cy="245468"/>
        </a:xfrm>
        <a:custGeom>
          <a:avLst/>
          <a:gdLst/>
          <a:ahLst/>
          <a:cxnLst/>
          <a:rect l="0" t="0" r="0" b="0"/>
          <a:pathLst>
            <a:path>
              <a:moveTo>
                <a:pt x="598330" y="0"/>
              </a:moveTo>
              <a:lnTo>
                <a:pt x="598330" y="122734"/>
              </a:lnTo>
              <a:lnTo>
                <a:pt x="0" y="122734"/>
              </a:lnTo>
              <a:lnTo>
                <a:pt x="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43325-9E3D-42D3-ADC7-2A3106D68174}">
      <dsp:nvSpPr>
        <dsp:cNvPr id="0" name=""/>
        <dsp:cNvSpPr/>
      </dsp:nvSpPr>
      <dsp:spPr>
        <a:xfrm>
          <a:off x="510" y="3980448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0</a:t>
          </a:r>
          <a:endParaRPr lang="en-US" sz="2700" kern="1200" dirty="0"/>
        </a:p>
      </dsp:txBody>
      <dsp:txXfrm>
        <a:off x="18484" y="3998422"/>
        <a:ext cx="884560" cy="577724"/>
      </dsp:txXfrm>
    </dsp:sp>
    <dsp:sp modelId="{67B456D3-1B49-4BA3-982F-321A290E467F}">
      <dsp:nvSpPr>
        <dsp:cNvPr id="0" name=""/>
        <dsp:cNvSpPr/>
      </dsp:nvSpPr>
      <dsp:spPr>
        <a:xfrm>
          <a:off x="1059095" y="3734979"/>
          <a:ext cx="598330" cy="245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34"/>
              </a:lnTo>
              <a:lnTo>
                <a:pt x="598330" y="122734"/>
              </a:lnTo>
              <a:lnTo>
                <a:pt x="59833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91357-5E82-451A-BB81-715FC7D6F7FA}">
      <dsp:nvSpPr>
        <dsp:cNvPr id="0" name=""/>
        <dsp:cNvSpPr/>
      </dsp:nvSpPr>
      <dsp:spPr>
        <a:xfrm>
          <a:off x="1197172" y="3980448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1215146" y="3998422"/>
        <a:ext cx="884560" cy="577724"/>
      </dsp:txXfrm>
    </dsp:sp>
    <dsp:sp modelId="{0225F8C6-82CA-42E6-8116-E1C875AA4B2E}">
      <dsp:nvSpPr>
        <dsp:cNvPr id="0" name=""/>
        <dsp:cNvSpPr/>
      </dsp:nvSpPr>
      <dsp:spPr>
        <a:xfrm>
          <a:off x="2255756" y="2875838"/>
          <a:ext cx="1196661" cy="245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34"/>
              </a:lnTo>
              <a:lnTo>
                <a:pt x="1196661" y="122734"/>
              </a:lnTo>
              <a:lnTo>
                <a:pt x="1196661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C8C8A-B293-4E63-8A72-70440CE14F7E}">
      <dsp:nvSpPr>
        <dsp:cNvPr id="0" name=""/>
        <dsp:cNvSpPr/>
      </dsp:nvSpPr>
      <dsp:spPr>
        <a:xfrm>
          <a:off x="2992163" y="3121307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</a:t>
          </a:r>
          <a:endParaRPr lang="en-US" sz="2700" kern="1200" dirty="0"/>
        </a:p>
      </dsp:txBody>
      <dsp:txXfrm>
        <a:off x="3010137" y="3139281"/>
        <a:ext cx="884560" cy="577724"/>
      </dsp:txXfrm>
    </dsp:sp>
    <dsp:sp modelId="{DB0ABD9A-8443-4248-A138-07A4AC086E4F}">
      <dsp:nvSpPr>
        <dsp:cNvPr id="0" name=""/>
        <dsp:cNvSpPr/>
      </dsp:nvSpPr>
      <dsp:spPr>
        <a:xfrm>
          <a:off x="2854087" y="3734979"/>
          <a:ext cx="598330" cy="245468"/>
        </a:xfrm>
        <a:custGeom>
          <a:avLst/>
          <a:gdLst/>
          <a:ahLst/>
          <a:cxnLst/>
          <a:rect l="0" t="0" r="0" b="0"/>
          <a:pathLst>
            <a:path>
              <a:moveTo>
                <a:pt x="598330" y="0"/>
              </a:moveTo>
              <a:lnTo>
                <a:pt x="598330" y="122734"/>
              </a:lnTo>
              <a:lnTo>
                <a:pt x="0" y="122734"/>
              </a:lnTo>
              <a:lnTo>
                <a:pt x="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F27FC-7981-43C1-A1DD-F3C30D5790CB}">
      <dsp:nvSpPr>
        <dsp:cNvPr id="0" name=""/>
        <dsp:cNvSpPr/>
      </dsp:nvSpPr>
      <dsp:spPr>
        <a:xfrm>
          <a:off x="2393833" y="3980448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0</a:t>
          </a:r>
          <a:endParaRPr lang="en-US" sz="2700" kern="1200" dirty="0"/>
        </a:p>
      </dsp:txBody>
      <dsp:txXfrm>
        <a:off x="2411807" y="3998422"/>
        <a:ext cx="884560" cy="577724"/>
      </dsp:txXfrm>
    </dsp:sp>
    <dsp:sp modelId="{41574045-0CDB-4C8F-B150-69D7732C6EFB}">
      <dsp:nvSpPr>
        <dsp:cNvPr id="0" name=""/>
        <dsp:cNvSpPr/>
      </dsp:nvSpPr>
      <dsp:spPr>
        <a:xfrm>
          <a:off x="3452418" y="3734979"/>
          <a:ext cx="598330" cy="245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34"/>
              </a:lnTo>
              <a:lnTo>
                <a:pt x="598330" y="122734"/>
              </a:lnTo>
              <a:lnTo>
                <a:pt x="59833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4E194-63E3-46DD-8521-26F7157411D5}">
      <dsp:nvSpPr>
        <dsp:cNvPr id="0" name=""/>
        <dsp:cNvSpPr/>
      </dsp:nvSpPr>
      <dsp:spPr>
        <a:xfrm>
          <a:off x="3590494" y="3980448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3608468" y="3998422"/>
        <a:ext cx="884560" cy="577724"/>
      </dsp:txXfrm>
    </dsp:sp>
    <dsp:sp modelId="{C74D721C-2CEB-413D-B16D-8B6D71EC7F47}">
      <dsp:nvSpPr>
        <dsp:cNvPr id="0" name=""/>
        <dsp:cNvSpPr/>
      </dsp:nvSpPr>
      <dsp:spPr>
        <a:xfrm>
          <a:off x="4636358" y="2010333"/>
          <a:ext cx="2406043" cy="251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16"/>
              </a:lnTo>
              <a:lnTo>
                <a:pt x="2406043" y="125916"/>
              </a:lnTo>
              <a:lnTo>
                <a:pt x="2406043" y="25183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4FA4E-5C96-4A42-AED4-B29A5DD9C0FE}">
      <dsp:nvSpPr>
        <dsp:cNvPr id="0" name=""/>
        <dsp:cNvSpPr/>
      </dsp:nvSpPr>
      <dsp:spPr>
        <a:xfrm>
          <a:off x="6582147" y="2262166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bc</a:t>
          </a:r>
          <a:endParaRPr lang="en-US" sz="2700" kern="1200" dirty="0"/>
        </a:p>
      </dsp:txBody>
      <dsp:txXfrm>
        <a:off x="6600121" y="2280140"/>
        <a:ext cx="884560" cy="577724"/>
      </dsp:txXfrm>
    </dsp:sp>
    <dsp:sp modelId="{77ACC693-1936-42A8-83B6-0064A0084B62}">
      <dsp:nvSpPr>
        <dsp:cNvPr id="0" name=""/>
        <dsp:cNvSpPr/>
      </dsp:nvSpPr>
      <dsp:spPr>
        <a:xfrm>
          <a:off x="5845740" y="2875838"/>
          <a:ext cx="1196661" cy="245468"/>
        </a:xfrm>
        <a:custGeom>
          <a:avLst/>
          <a:gdLst/>
          <a:ahLst/>
          <a:cxnLst/>
          <a:rect l="0" t="0" r="0" b="0"/>
          <a:pathLst>
            <a:path>
              <a:moveTo>
                <a:pt x="1196661" y="0"/>
              </a:moveTo>
              <a:lnTo>
                <a:pt x="1196661" y="122734"/>
              </a:lnTo>
              <a:lnTo>
                <a:pt x="0" y="122734"/>
              </a:lnTo>
              <a:lnTo>
                <a:pt x="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AF289-438C-42DF-A976-BB08E7C17E47}">
      <dsp:nvSpPr>
        <dsp:cNvPr id="0" name=""/>
        <dsp:cNvSpPr/>
      </dsp:nvSpPr>
      <dsp:spPr>
        <a:xfrm>
          <a:off x="5385486" y="3121307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</a:t>
          </a:r>
          <a:endParaRPr lang="en-US" sz="2700" kern="1200" dirty="0"/>
        </a:p>
      </dsp:txBody>
      <dsp:txXfrm>
        <a:off x="5403460" y="3139281"/>
        <a:ext cx="884560" cy="577724"/>
      </dsp:txXfrm>
    </dsp:sp>
    <dsp:sp modelId="{7A0DF5FA-D915-4FAF-9F15-005C4E5A2E5F}">
      <dsp:nvSpPr>
        <dsp:cNvPr id="0" name=""/>
        <dsp:cNvSpPr/>
      </dsp:nvSpPr>
      <dsp:spPr>
        <a:xfrm>
          <a:off x="5247410" y="3734979"/>
          <a:ext cx="598330" cy="245468"/>
        </a:xfrm>
        <a:custGeom>
          <a:avLst/>
          <a:gdLst/>
          <a:ahLst/>
          <a:cxnLst/>
          <a:rect l="0" t="0" r="0" b="0"/>
          <a:pathLst>
            <a:path>
              <a:moveTo>
                <a:pt x="598330" y="0"/>
              </a:moveTo>
              <a:lnTo>
                <a:pt x="598330" y="122734"/>
              </a:lnTo>
              <a:lnTo>
                <a:pt x="0" y="122734"/>
              </a:lnTo>
              <a:lnTo>
                <a:pt x="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89B63-2570-47FB-845F-2B2EA2152C34}">
      <dsp:nvSpPr>
        <dsp:cNvPr id="0" name=""/>
        <dsp:cNvSpPr/>
      </dsp:nvSpPr>
      <dsp:spPr>
        <a:xfrm>
          <a:off x="4787155" y="3980448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0</a:t>
          </a:r>
          <a:endParaRPr lang="en-US" sz="2700" kern="1200" dirty="0"/>
        </a:p>
      </dsp:txBody>
      <dsp:txXfrm>
        <a:off x="4805129" y="3998422"/>
        <a:ext cx="884560" cy="577724"/>
      </dsp:txXfrm>
    </dsp:sp>
    <dsp:sp modelId="{938951F0-572A-4D56-A1ED-831A821845B7}">
      <dsp:nvSpPr>
        <dsp:cNvPr id="0" name=""/>
        <dsp:cNvSpPr/>
      </dsp:nvSpPr>
      <dsp:spPr>
        <a:xfrm>
          <a:off x="5845740" y="3734979"/>
          <a:ext cx="598330" cy="245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34"/>
              </a:lnTo>
              <a:lnTo>
                <a:pt x="598330" y="122734"/>
              </a:lnTo>
              <a:lnTo>
                <a:pt x="59833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4A957C-2706-47B5-85B1-C4BB0321CB23}">
      <dsp:nvSpPr>
        <dsp:cNvPr id="0" name=""/>
        <dsp:cNvSpPr/>
      </dsp:nvSpPr>
      <dsp:spPr>
        <a:xfrm>
          <a:off x="5983817" y="3980448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6001791" y="3998422"/>
        <a:ext cx="884560" cy="577724"/>
      </dsp:txXfrm>
    </dsp:sp>
    <dsp:sp modelId="{6C751BD8-0F05-438F-849B-690831DF785E}">
      <dsp:nvSpPr>
        <dsp:cNvPr id="0" name=""/>
        <dsp:cNvSpPr/>
      </dsp:nvSpPr>
      <dsp:spPr>
        <a:xfrm>
          <a:off x="7042402" y="2875838"/>
          <a:ext cx="1196661" cy="245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34"/>
              </a:lnTo>
              <a:lnTo>
                <a:pt x="1196661" y="122734"/>
              </a:lnTo>
              <a:lnTo>
                <a:pt x="1196661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216CF-5E26-4B05-8BDE-43A11F560AB6}">
      <dsp:nvSpPr>
        <dsp:cNvPr id="0" name=""/>
        <dsp:cNvSpPr/>
      </dsp:nvSpPr>
      <dsp:spPr>
        <a:xfrm>
          <a:off x="7778808" y="3121307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</a:t>
          </a:r>
          <a:endParaRPr lang="en-US" sz="2700" kern="1200" dirty="0"/>
        </a:p>
      </dsp:txBody>
      <dsp:txXfrm>
        <a:off x="7796782" y="3139281"/>
        <a:ext cx="884560" cy="577724"/>
      </dsp:txXfrm>
    </dsp:sp>
    <dsp:sp modelId="{5436AD1F-33C7-4F4E-95DF-49ACC4027237}">
      <dsp:nvSpPr>
        <dsp:cNvPr id="0" name=""/>
        <dsp:cNvSpPr/>
      </dsp:nvSpPr>
      <dsp:spPr>
        <a:xfrm>
          <a:off x="7640732" y="3734979"/>
          <a:ext cx="598330" cy="245468"/>
        </a:xfrm>
        <a:custGeom>
          <a:avLst/>
          <a:gdLst/>
          <a:ahLst/>
          <a:cxnLst/>
          <a:rect l="0" t="0" r="0" b="0"/>
          <a:pathLst>
            <a:path>
              <a:moveTo>
                <a:pt x="598330" y="0"/>
              </a:moveTo>
              <a:lnTo>
                <a:pt x="598330" y="122734"/>
              </a:lnTo>
              <a:lnTo>
                <a:pt x="0" y="122734"/>
              </a:lnTo>
              <a:lnTo>
                <a:pt x="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D8070-0121-449D-9BE9-2A90ECAAC143}">
      <dsp:nvSpPr>
        <dsp:cNvPr id="0" name=""/>
        <dsp:cNvSpPr/>
      </dsp:nvSpPr>
      <dsp:spPr>
        <a:xfrm>
          <a:off x="7180478" y="3980448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0</a:t>
          </a:r>
          <a:endParaRPr lang="en-US" sz="2700" kern="1200" dirty="0"/>
        </a:p>
      </dsp:txBody>
      <dsp:txXfrm>
        <a:off x="7198452" y="3998422"/>
        <a:ext cx="884560" cy="577724"/>
      </dsp:txXfrm>
    </dsp:sp>
    <dsp:sp modelId="{0AD3CFCF-6964-4547-90D8-7B738F53867D}">
      <dsp:nvSpPr>
        <dsp:cNvPr id="0" name=""/>
        <dsp:cNvSpPr/>
      </dsp:nvSpPr>
      <dsp:spPr>
        <a:xfrm>
          <a:off x="8239063" y="3734979"/>
          <a:ext cx="598330" cy="245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734"/>
              </a:lnTo>
              <a:lnTo>
                <a:pt x="598330" y="122734"/>
              </a:lnTo>
              <a:lnTo>
                <a:pt x="598330" y="24546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B002B-E85A-4AFF-959E-17EF2574ECBA}">
      <dsp:nvSpPr>
        <dsp:cNvPr id="0" name=""/>
        <dsp:cNvSpPr/>
      </dsp:nvSpPr>
      <dsp:spPr>
        <a:xfrm>
          <a:off x="8377139" y="3980448"/>
          <a:ext cx="920508" cy="613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 dirty="0"/>
        </a:p>
      </dsp:txBody>
      <dsp:txXfrm>
        <a:off x="8395113" y="3998422"/>
        <a:ext cx="884560" cy="57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Ritesh Ranjan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957" y="1425146"/>
            <a:ext cx="6301946" cy="5107459"/>
          </a:xfrm>
        </p:spPr>
      </p:pic>
    </p:spTree>
    <p:extLst>
      <p:ext uri="{BB962C8B-B14F-4D97-AF65-F5344CB8AC3E}">
        <p14:creationId xmlns:p14="http://schemas.microsoft.com/office/powerpoint/2010/main" val="196544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62" y="1524000"/>
            <a:ext cx="7685903" cy="4518025"/>
          </a:xfrm>
        </p:spPr>
      </p:pic>
    </p:spTree>
    <p:extLst>
      <p:ext uri="{BB962C8B-B14F-4D97-AF65-F5344CB8AC3E}">
        <p14:creationId xmlns:p14="http://schemas.microsoft.com/office/powerpoint/2010/main" val="354356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substring of a string is a string S than occurs in S in order !</a:t>
            </a:r>
          </a:p>
          <a:p>
            <a:endParaRPr lang="en-US" dirty="0"/>
          </a:p>
          <a:p>
            <a:r>
              <a:rPr lang="en-US" dirty="0" smtClean="0"/>
              <a:t>For example “ the best of” is substring of “It was the best of times”</a:t>
            </a:r>
          </a:p>
          <a:p>
            <a:endParaRPr lang="en-US" dirty="0"/>
          </a:p>
          <a:p>
            <a:r>
              <a:rPr lang="en-US" dirty="0" smtClean="0"/>
              <a:t>For example “Apple”</a:t>
            </a:r>
          </a:p>
          <a:p>
            <a:pPr lvl="2"/>
            <a:r>
              <a:rPr lang="en-US" dirty="0" smtClean="0"/>
              <a:t>Apple ,</a:t>
            </a:r>
            <a:r>
              <a:rPr lang="en-US" dirty="0" err="1" smtClean="0"/>
              <a:t>appl</a:t>
            </a:r>
            <a:r>
              <a:rPr lang="en-US" dirty="0" smtClean="0"/>
              <a:t> ,</a:t>
            </a:r>
            <a:r>
              <a:rPr lang="en-US" dirty="0" err="1" smtClean="0"/>
              <a:t>pple</a:t>
            </a:r>
            <a:r>
              <a:rPr lang="en-US" dirty="0" smtClean="0"/>
              <a:t> ,app, </a:t>
            </a:r>
            <a:r>
              <a:rPr lang="en-US" dirty="0" err="1" smtClean="0"/>
              <a:t>ppl</a:t>
            </a:r>
            <a:r>
              <a:rPr lang="en-US" dirty="0" smtClean="0"/>
              <a:t> ………………so on</a:t>
            </a:r>
          </a:p>
        </p:txBody>
      </p:sp>
    </p:spTree>
    <p:extLst>
      <p:ext uri="{BB962C8B-B14F-4D97-AF65-F5344CB8AC3E}">
        <p14:creationId xmlns:p14="http://schemas.microsoft.com/office/powerpoint/2010/main" val="36446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Substring/</a:t>
            </a:r>
            <a:r>
              <a:rPr lang="en-US" dirty="0" err="1" smtClean="0"/>
              <a:t>subarray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2" y="1614616"/>
            <a:ext cx="5807676" cy="5090984"/>
          </a:xfrm>
        </p:spPr>
      </p:pic>
    </p:spTree>
    <p:extLst>
      <p:ext uri="{BB962C8B-B14F-4D97-AF65-F5344CB8AC3E}">
        <p14:creationId xmlns:p14="http://schemas.microsoft.com/office/powerpoint/2010/main" val="328480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Recursion (</a:t>
            </a:r>
            <a:r>
              <a:rPr lang="en-US" dirty="0" err="1" smtClean="0"/>
              <a:t>CallStack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4" name="Picture 2" descr="Image result for call stack of factor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73" y="1606378"/>
            <a:ext cx="4978457" cy="47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21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!</a:t>
            </a:r>
            <a:endParaRPr lang="en-US" dirty="0"/>
          </a:p>
        </p:txBody>
      </p:sp>
      <p:pic>
        <p:nvPicPr>
          <p:cNvPr id="4" name="Content Placeholder 3" descr="A:\Recursion_fig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72" y="2313180"/>
            <a:ext cx="730377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7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Binary Search</a:t>
            </a:r>
            <a:endParaRPr lang="en-US" dirty="0"/>
          </a:p>
        </p:txBody>
      </p:sp>
      <p:pic>
        <p:nvPicPr>
          <p:cNvPr id="4098" name="Picture 2" descr="Image result for binary searc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9330"/>
            <a:ext cx="7511785" cy="478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9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Fibonacci series</a:t>
            </a:r>
            <a:endParaRPr lang="en-US" dirty="0"/>
          </a:p>
        </p:txBody>
      </p:sp>
      <p:pic>
        <p:nvPicPr>
          <p:cNvPr id="5122" name="Picture 2" descr="Image result for fibonacci series recurs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2" y="1930400"/>
            <a:ext cx="7825946" cy="46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88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famous problem ! (subsequence</a:t>
            </a:r>
            <a:br>
              <a:rPr lang="en-US" dirty="0" smtClean="0"/>
            </a:br>
            <a:r>
              <a:rPr lang="en-US" dirty="0" smtClean="0"/>
              <a:t>problem)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subsequence is a sequence that can be derived from another sequence by zero or more elements, without changing the order of the remaining elements.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 the same example, there are 15 sub-sequences. They are (1), (2), (3), (4), (1,2), (1,3),(1,4), (2,3), (2,4), (3,4), (1,2,3), (1,2,4), (1,3,4), (2,3,4), (1,2,3,4). More generally, we can say that for a sequence of size n, we can have (</a:t>
            </a:r>
            <a:r>
              <a:rPr lang="en-US" sz="2400" b="1" dirty="0"/>
              <a:t>2n-1</a:t>
            </a:r>
            <a:r>
              <a:rPr lang="en-US" sz="2400" dirty="0"/>
              <a:t>) non-empty sub-sequences in total.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56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93201"/>
              </p:ext>
            </p:extLst>
          </p:nvPr>
        </p:nvGraphicFramePr>
        <p:xfrm>
          <a:off x="677863" y="420130"/>
          <a:ext cx="9298159" cy="599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77881" y="2977980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83708" y="1977082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93028" y="2994455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1741" y="2994455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2617" y="2994455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not 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57633" y="4011828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4865" y="4011828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36260" y="2281882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42736" y="4011828"/>
            <a:ext cx="89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75439" y="4011828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623223" y="4011828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81073" y="4098325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13825" y="3982997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not 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68099" y="3979562"/>
            <a:ext cx="201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not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5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recursion ??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12" y="2151258"/>
            <a:ext cx="7119257" cy="3881437"/>
          </a:xfrm>
        </p:spPr>
      </p:pic>
    </p:spTree>
    <p:extLst>
      <p:ext uri="{BB962C8B-B14F-4D97-AF65-F5344CB8AC3E}">
        <p14:creationId xmlns:p14="http://schemas.microsoft.com/office/powerpoint/2010/main" val="1676316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39" y="700216"/>
            <a:ext cx="6260756" cy="5750011"/>
          </a:xfrm>
        </p:spPr>
      </p:pic>
    </p:spTree>
    <p:extLst>
      <p:ext uri="{BB962C8B-B14F-4D97-AF65-F5344CB8AC3E}">
        <p14:creationId xmlns:p14="http://schemas.microsoft.com/office/powerpoint/2010/main" val="33930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799" y="609600"/>
            <a:ext cx="8258695" cy="11430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What is recursion?</a:t>
            </a:r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799" y="1981200"/>
            <a:ext cx="8258695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Sometimes, the best way to solve a problem is by solving a </a:t>
            </a:r>
            <a:r>
              <a:rPr lang="en-US" altLang="en-US" u="sng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smaller version</a:t>
            </a:r>
            <a:r>
              <a:rPr lang="en-US" altLang="en-US" dirty="0" smtClean="0">
                <a:cs typeface="Times New Roman" panose="02020603050405020304" pitchFamily="18" charset="0"/>
              </a:rPr>
              <a:t> of the exact same problem first</a:t>
            </a: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Recursion is a technique that solves a problem by solving a </a:t>
            </a:r>
            <a:r>
              <a:rPr lang="en-US" altLang="en-US" u="sng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smaller problem</a:t>
            </a:r>
            <a:r>
              <a:rPr lang="en-US" altLang="en-US" dirty="0" smtClean="0">
                <a:cs typeface="Times New Roman" panose="02020603050405020304" pitchFamily="18" charset="0"/>
              </a:rPr>
              <a:t> of the same type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542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do a program ( factorial of no 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70" y="2160588"/>
            <a:ext cx="5675871" cy="3881437"/>
          </a:xfrm>
        </p:spPr>
      </p:pic>
    </p:spTree>
    <p:extLst>
      <p:ext uri="{BB962C8B-B14F-4D97-AF65-F5344CB8AC3E}">
        <p14:creationId xmlns:p14="http://schemas.microsoft.com/office/powerpoint/2010/main" val="281811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fun{</a:t>
            </a:r>
          </a:p>
          <a:p>
            <a:pPr lvl="3"/>
            <a:r>
              <a:rPr lang="en-US" dirty="0" smtClean="0"/>
              <a:t>Base call</a:t>
            </a:r>
          </a:p>
          <a:p>
            <a:pPr lvl="3"/>
            <a:endParaRPr lang="en-US" dirty="0"/>
          </a:p>
          <a:p>
            <a:pPr lvl="3"/>
            <a:r>
              <a:rPr lang="en-US" dirty="0" smtClean="0"/>
              <a:t>Base call 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r>
              <a:rPr lang="en-US" dirty="0" smtClean="0"/>
              <a:t>{</a:t>
            </a:r>
          </a:p>
          <a:p>
            <a:pPr lvl="4"/>
            <a:r>
              <a:rPr lang="en-US" dirty="0" smtClean="0"/>
              <a:t>Recursive call !</a:t>
            </a:r>
          </a:p>
          <a:p>
            <a:pPr lvl="4"/>
            <a:endParaRPr lang="en-US" dirty="0" smtClean="0"/>
          </a:p>
          <a:p>
            <a:pPr lvl="3"/>
            <a:r>
              <a:rPr lang="en-US" dirty="0"/>
              <a:t>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8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now assume recursion is magic!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 will be bring whatever you ask it to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8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see some famous problem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Linear Search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Binary search</a:t>
            </a:r>
          </a:p>
          <a:p>
            <a:endParaRPr lang="en-US" dirty="0"/>
          </a:p>
          <a:p>
            <a:r>
              <a:rPr lang="en-US" dirty="0" smtClean="0"/>
              <a:t>Max/Min of  n number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you to try </a:t>
            </a:r>
          </a:p>
          <a:p>
            <a:pPr lvl="3"/>
            <a:r>
              <a:rPr lang="en-US" dirty="0" smtClean="0"/>
              <a:t>Fibonacci number !</a:t>
            </a:r>
            <a:endParaRPr lang="en-US" dirty="0"/>
          </a:p>
          <a:p>
            <a:pPr lvl="3"/>
            <a:r>
              <a:rPr lang="en-US" dirty="0" smtClean="0"/>
              <a:t>Substrings/</a:t>
            </a:r>
            <a:r>
              <a:rPr lang="en-US" dirty="0" err="1" smtClean="0"/>
              <a:t>subarray</a:t>
            </a:r>
            <a:r>
              <a:rPr lang="en-US" dirty="0" smtClean="0"/>
              <a:t> !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13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Max/Min of n numbers 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19" y="1524000"/>
            <a:ext cx="6590269" cy="4950941"/>
          </a:xfrm>
        </p:spPr>
      </p:pic>
    </p:spTree>
    <p:extLst>
      <p:ext uri="{BB962C8B-B14F-4D97-AF65-F5344CB8AC3E}">
        <p14:creationId xmlns:p14="http://schemas.microsoft.com/office/powerpoint/2010/main" val="176236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78" y="2160588"/>
            <a:ext cx="6310184" cy="3881437"/>
          </a:xfrm>
        </p:spPr>
      </p:pic>
    </p:spTree>
    <p:extLst>
      <p:ext uri="{BB962C8B-B14F-4D97-AF65-F5344CB8AC3E}">
        <p14:creationId xmlns:p14="http://schemas.microsoft.com/office/powerpoint/2010/main" val="658058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254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MS Mincho</vt:lpstr>
      <vt:lpstr>Arial</vt:lpstr>
      <vt:lpstr>Courier New</vt:lpstr>
      <vt:lpstr>Times New Roman</vt:lpstr>
      <vt:lpstr>Trebuchet MS</vt:lpstr>
      <vt:lpstr>Wingdings 3</vt:lpstr>
      <vt:lpstr>Facet</vt:lpstr>
      <vt:lpstr>Recursion </vt:lpstr>
      <vt:lpstr>What is recursion ?? </vt:lpstr>
      <vt:lpstr>What is recursion?</vt:lpstr>
      <vt:lpstr>Lets do a program ( factorial of no )</vt:lpstr>
      <vt:lpstr>Recursion </vt:lpstr>
      <vt:lpstr>For now assume recursion is magic!</vt:lpstr>
      <vt:lpstr>Lets see some famous problem !</vt:lpstr>
      <vt:lpstr>Max/Min of n numbers !</vt:lpstr>
      <vt:lpstr>Linear Search </vt:lpstr>
      <vt:lpstr>Binary Search !</vt:lpstr>
      <vt:lpstr>Fibonacci Number </vt:lpstr>
      <vt:lpstr>Substring !</vt:lpstr>
      <vt:lpstr>Substring/subarray</vt:lpstr>
      <vt:lpstr>Analysis of Recursion (CallStack)</vt:lpstr>
      <vt:lpstr>Another view !</vt:lpstr>
      <vt:lpstr>Analysis of Binary Search</vt:lpstr>
      <vt:lpstr>Analysis of Fibonacci series</vt:lpstr>
      <vt:lpstr>A very famous problem ! (subsequence problem)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Ritesh Ranjan</dc:creator>
  <cp:lastModifiedBy>Ritesh Ranjan</cp:lastModifiedBy>
  <cp:revision>11</cp:revision>
  <dcterms:created xsi:type="dcterms:W3CDTF">2017-09-26T12:05:16Z</dcterms:created>
  <dcterms:modified xsi:type="dcterms:W3CDTF">2017-09-26T16:55:07Z</dcterms:modified>
</cp:coreProperties>
</file>