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Secure Chat App with Face Login (PQC)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Hybrid PQC (Kyber) + X25519 + AES-GCM</a:t>
            </a:r>
          </a:p>
          <a:p>
            <a:r>
              <a:t>By: Your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over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